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6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5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5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AF51-2F02-403F-AD86-C5DED5381256}" type="datetimeFigureOut">
              <a:rPr lang="ko-KR" altLang="en-US" smtClean="0"/>
              <a:t>2013-04-29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AD59-D175-4DDE-A704-15489349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3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Cuda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개인 목표 정의 및 진행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김형준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3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Gtt</a:t>
            </a:r>
            <a:r>
              <a:rPr lang="en-US" altLang="ko-KR" dirty="0" smtClean="0"/>
              <a:t> LIB</a:t>
            </a:r>
          </a:p>
          <a:p>
            <a:r>
              <a:rPr lang="en-US" altLang="ko-KR" dirty="0" smtClean="0"/>
              <a:t>PDVL LIB</a:t>
            </a:r>
          </a:p>
          <a:p>
            <a:r>
              <a:rPr lang="en-US" altLang="ko-KR" dirty="0" smtClean="0"/>
              <a:t>D2V 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GTT 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Global </a:t>
            </a:r>
            <a:r>
              <a:rPr lang="en-US" altLang="ko-KR" dirty="0" err="1" smtClean="0"/>
              <a:t>Tid</a:t>
            </a:r>
            <a:r>
              <a:rPr lang="en-US" altLang="ko-KR" dirty="0" smtClean="0"/>
              <a:t> Table Update</a:t>
            </a:r>
          </a:p>
          <a:p>
            <a:pPr lvl="1"/>
            <a:r>
              <a:rPr lang="en-US" altLang="ko-KR" dirty="0" smtClean="0"/>
              <a:t>TID , TERM </a:t>
            </a:r>
            <a:r>
              <a:rPr lang="ko-KR" altLang="en-US" dirty="0" smtClean="0"/>
              <a:t>저장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TID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Term &gt; Output TID</a:t>
            </a:r>
          </a:p>
          <a:p>
            <a:r>
              <a:rPr lang="ko-KR" altLang="en-US" dirty="0" smtClean="0"/>
              <a:t>진행 사항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구현 완료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문서 작업 필요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PDVL 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Personal Document Vector List Update</a:t>
            </a:r>
          </a:p>
          <a:p>
            <a:pPr lvl="1"/>
            <a:r>
              <a:rPr lang="en-US" altLang="ko-KR" dirty="0" smtClean="0"/>
              <a:t>TID , COUNT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</a:t>
            </a:r>
            <a:r>
              <a:rPr lang="en-US" altLang="ko-KR" dirty="0" err="1" smtClean="0"/>
              <a:t>TID,count</a:t>
            </a:r>
            <a:r>
              <a:rPr lang="en-US" altLang="ko-KR" dirty="0" smtClean="0"/>
              <a:t> &gt; Count update</a:t>
            </a:r>
          </a:p>
          <a:p>
            <a:pPr lvl="1"/>
            <a:r>
              <a:rPr lang="en-US" altLang="ko-KR" dirty="0" smtClean="0"/>
              <a:t>Input TID &gt; Output COUNT</a:t>
            </a:r>
          </a:p>
          <a:p>
            <a:r>
              <a:rPr lang="ko-KR" altLang="en-US" dirty="0" smtClean="0"/>
              <a:t>진행 사항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구현 완료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문서 작업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D2V 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 to Vector Module</a:t>
            </a:r>
          </a:p>
          <a:p>
            <a:pPr lvl="1"/>
            <a:r>
              <a:rPr lang="en-US" altLang="ko-KR" dirty="0" smtClean="0"/>
              <a:t>Input Plan Text &gt; Output &lt;</a:t>
            </a:r>
            <a:r>
              <a:rPr lang="en-US" altLang="ko-KR" dirty="0" err="1" smtClean="0"/>
              <a:t>Tid</a:t>
            </a:r>
            <a:r>
              <a:rPr lang="en-US" altLang="ko-KR" dirty="0" smtClean="0"/>
              <a:t> , Count&gt;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가지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Output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GTT update</a:t>
            </a:r>
          </a:p>
          <a:p>
            <a:pPr lvl="2"/>
            <a:r>
              <a:rPr lang="en-US" altLang="ko-KR" dirty="0" smtClean="0"/>
              <a:t>Output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No Update</a:t>
            </a:r>
          </a:p>
          <a:p>
            <a:pPr lvl="1"/>
            <a:r>
              <a:rPr lang="en-US" altLang="ko-KR" dirty="0" smtClean="0"/>
              <a:t>Output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gtt</a:t>
            </a:r>
            <a:r>
              <a:rPr lang="en-US" altLang="ko-KR" dirty="0" smtClean="0"/>
              <a:t> update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구현 중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103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Cuda 개인 목표 정의 및 진행</vt:lpstr>
      <vt:lpstr>목표</vt:lpstr>
      <vt:lpstr>GTT lib</vt:lpstr>
      <vt:lpstr>PDVL lib</vt:lpstr>
      <vt:lpstr>D2V lib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개인 목표 정의 및 진행</dc:title>
  <dc:creator>TaZZa</dc:creator>
  <cp:lastModifiedBy>TaZZa</cp:lastModifiedBy>
  <cp:revision>4</cp:revision>
  <dcterms:created xsi:type="dcterms:W3CDTF">2013-04-29T01:45:00Z</dcterms:created>
  <dcterms:modified xsi:type="dcterms:W3CDTF">2013-04-29T02:25:54Z</dcterms:modified>
</cp:coreProperties>
</file>