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9" r:id="rId7"/>
    <p:sldId id="267" r:id="rId8"/>
    <p:sldId id="270" r:id="rId9"/>
    <p:sldId id="268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AAD8-6CF3-4D4F-B6D8-63847D6A49C6}" type="datetimeFigureOut">
              <a:rPr lang="en-US" smtClean="0"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SNS News </a:t>
            </a:r>
            <a:r>
              <a:rPr lang="en-US" dirty="0" smtClean="0"/>
              <a:t>Recommendation Architecture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Apr. 16 2013</a:t>
            </a:r>
          </a:p>
          <a:p>
            <a:r>
              <a:rPr lang="ko-KR" altLang="en-US" dirty="0" smtClean="0"/>
              <a:t>임베디드 </a:t>
            </a:r>
            <a:r>
              <a:rPr lang="ko-KR" altLang="en-US" dirty="0" smtClean="0"/>
              <a:t>시스템 연구실</a:t>
            </a:r>
            <a:endParaRPr lang="en-US" altLang="ko-KR" dirty="0" smtClean="0"/>
          </a:p>
          <a:p>
            <a:r>
              <a:rPr lang="ko-KR" altLang="en-US" dirty="0" smtClean="0"/>
              <a:t>김상모</a:t>
            </a:r>
            <a:r>
              <a:rPr lang="en-US" altLang="ko-KR" dirty="0" smtClean="0"/>
              <a:t>,</a:t>
            </a:r>
            <a:r>
              <a:rPr lang="ko-KR" altLang="en-US" dirty="0" smtClean="0"/>
              <a:t> 김형준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한인규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9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D2V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7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4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Data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PDVL: Personalized Document Vector List</a:t>
            </a:r>
          </a:p>
          <a:p>
            <a:pPr lvl="1"/>
            <a:r>
              <a:rPr lang="en-US" dirty="0" smtClean="0"/>
              <a:t>Merged User Liked Document Vectors</a:t>
            </a:r>
          </a:p>
          <a:p>
            <a:pPr lvl="1"/>
            <a:r>
              <a:rPr lang="en-US" dirty="0" smtClean="0"/>
              <a:t>List of &lt;Term ID, Frequency&gt;</a:t>
            </a:r>
          </a:p>
          <a:p>
            <a:pPr lvl="1"/>
            <a:r>
              <a:rPr lang="en-US" dirty="0" smtClean="0"/>
              <a:t>Per User Basis</a:t>
            </a:r>
          </a:p>
          <a:p>
            <a:r>
              <a:rPr lang="en-US" dirty="0" smtClean="0"/>
              <a:t>GTT: Global Term ID Table</a:t>
            </a:r>
          </a:p>
          <a:p>
            <a:pPr lvl="1"/>
            <a:r>
              <a:rPr lang="en-US" dirty="0" smtClean="0"/>
              <a:t>List of &lt;Term ID, Term&gt;</a:t>
            </a:r>
          </a:p>
          <a:p>
            <a:pPr lvl="1"/>
            <a:r>
              <a:rPr lang="en-US" dirty="0" smtClean="0"/>
              <a:t>Shared Across Document to Vector Conversion Sessions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9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/>
        </p:nvSpPr>
        <p:spPr>
          <a:xfrm>
            <a:off x="501787" y="5507182"/>
            <a:ext cx="4702296" cy="877454"/>
          </a:xfrm>
          <a:prstGeom prst="trapezoid">
            <a:avLst>
              <a:gd name="adj" fmla="val 49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0606" y="1948451"/>
            <a:ext cx="3524660" cy="2046276"/>
          </a:xfrm>
          <a:prstGeom prst="roundRect">
            <a:avLst>
              <a:gd name="adj" fmla="val 93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Recommendation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85" y="3396377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672" y="3400180"/>
            <a:ext cx="808182" cy="48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Up Arrow Callout 31"/>
          <p:cNvSpPr/>
          <p:nvPr/>
        </p:nvSpPr>
        <p:spPr>
          <a:xfrm>
            <a:off x="1090605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33" name="Up Arrow Callout 32"/>
          <p:cNvSpPr/>
          <p:nvPr/>
        </p:nvSpPr>
        <p:spPr>
          <a:xfrm>
            <a:off x="2072462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4" name="Up Arrow Callout 33"/>
          <p:cNvSpPr/>
          <p:nvPr/>
        </p:nvSpPr>
        <p:spPr>
          <a:xfrm>
            <a:off x="3723462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i="1" dirty="0" smtClean="0"/>
              <a:t>n</a:t>
            </a:r>
            <a:endParaRPr lang="en-US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111060" y="4749800"/>
            <a:ext cx="459425" cy="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8605" y="4565134"/>
            <a:ext cx="275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News Subscriptions</a:t>
            </a:r>
            <a:endParaRPr lang="en-US" sz="2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85" y="5691391"/>
            <a:ext cx="1460500" cy="4826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08605" y="5773881"/>
            <a:ext cx="210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News Link Sources</a:t>
            </a:r>
            <a:endParaRPr lang="en-US" sz="2000" dirty="0"/>
          </a:p>
        </p:txBody>
      </p:sp>
      <p:sp>
        <p:nvSpPr>
          <p:cNvPr id="41" name="Striped Right Arrow 40"/>
          <p:cNvSpPr/>
          <p:nvPr/>
        </p:nvSpPr>
        <p:spPr>
          <a:xfrm>
            <a:off x="5204083" y="1948451"/>
            <a:ext cx="1161996" cy="61212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78967" y="1917194"/>
            <a:ext cx="981363" cy="133045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086603" y="1746523"/>
            <a:ext cx="1186789" cy="1740199"/>
          </a:xfrm>
          <a:prstGeom prst="roundRect">
            <a:avLst>
              <a:gd name="adj" fmla="val 804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Striped Right Arrow 42"/>
          <p:cNvSpPr/>
          <p:nvPr/>
        </p:nvSpPr>
        <p:spPr>
          <a:xfrm flipH="1">
            <a:off x="5204083" y="2666781"/>
            <a:ext cx="1161996" cy="61212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17019" y="3247652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Liked News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56375" y="1345198"/>
            <a:ext cx="185256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News </a:t>
            </a:r>
          </a:p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015999" y="4900166"/>
            <a:ext cx="1270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4362" y="4676677"/>
            <a:ext cx="1270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Software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39299" y="3107010"/>
            <a:ext cx="2096655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 </a:t>
            </a:r>
          </a:p>
          <a:p>
            <a:pPr algn="ctr"/>
            <a:r>
              <a:rPr lang="en-US" dirty="0" smtClean="0"/>
              <a:t>Document Vector List</a:t>
            </a:r>
          </a:p>
          <a:p>
            <a:pPr algn="ctr"/>
            <a:r>
              <a:rPr lang="en-US" dirty="0" smtClean="0"/>
              <a:t>(Per User)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7817" y="1869337"/>
            <a:ext cx="2096655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Trainer</a:t>
            </a:r>
          </a:p>
          <a:p>
            <a:pPr algn="ctr"/>
            <a:r>
              <a:rPr lang="en-US" b="1" dirty="0" smtClean="0"/>
              <a:t>Daemon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747816" y="4492723"/>
            <a:ext cx="2096655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</a:t>
            </a:r>
          </a:p>
          <a:p>
            <a:pPr algn="ctr"/>
            <a:r>
              <a:rPr lang="en-US" b="1" dirty="0" smtClean="0"/>
              <a:t>Daemon</a:t>
            </a:r>
            <a:endParaRPr lang="en-US" b="1" dirty="0" smtClean="0"/>
          </a:p>
        </p:txBody>
      </p:sp>
      <p:sp>
        <p:nvSpPr>
          <p:cNvPr id="7" name="Right Arrow Callout 6"/>
          <p:cNvSpPr/>
          <p:nvPr/>
        </p:nvSpPr>
        <p:spPr>
          <a:xfrm>
            <a:off x="669637" y="1885242"/>
            <a:ext cx="2006600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Liked News</a:t>
            </a:r>
            <a:endParaRPr lang="en-US" dirty="0"/>
          </a:p>
        </p:txBody>
      </p:sp>
      <p:sp>
        <p:nvSpPr>
          <p:cNvPr id="8" name="Right Arrow Callout 7"/>
          <p:cNvSpPr/>
          <p:nvPr/>
        </p:nvSpPr>
        <p:spPr>
          <a:xfrm>
            <a:off x="669636" y="4524534"/>
            <a:ext cx="2006599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 News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99909" y="2024942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140683" y="2100126"/>
            <a:ext cx="73595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2"/>
            <a:endCxn id="4" idx="3"/>
          </p:cNvCxnSpPr>
          <p:nvPr/>
        </p:nvCxnSpPr>
        <p:spPr>
          <a:xfrm rot="5400000">
            <a:off x="6204471" y="2991425"/>
            <a:ext cx="1011641" cy="3486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6" y="5839303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Elbow Connector 16"/>
          <p:cNvCxnSpPr>
            <a:stCxn id="4" idx="1"/>
            <a:endCxn id="6" idx="0"/>
          </p:cNvCxnSpPr>
          <p:nvPr/>
        </p:nvCxnSpPr>
        <p:spPr>
          <a:xfrm rot="10800000" flipV="1">
            <a:off x="3796145" y="3671583"/>
            <a:ext cx="643155" cy="821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4228015" y="5206998"/>
            <a:ext cx="484632" cy="6323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40683" y="4722366"/>
            <a:ext cx="73595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199908" y="4666926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7" name="Equal 36"/>
          <p:cNvSpPr/>
          <p:nvPr/>
        </p:nvSpPr>
        <p:spPr>
          <a:xfrm>
            <a:off x="6765636" y="5438934"/>
            <a:ext cx="476902" cy="485785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58364" y="5361044"/>
            <a:ext cx="1228436" cy="6098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5999" y="5916006"/>
            <a:ext cx="159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smtClean="0"/>
              <a:t>Processing Subscribed News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803563" y="2678802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User News Subscription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5336309" y="2678802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Links</a:t>
            </a:r>
          </a:p>
          <a:p>
            <a:pPr algn="ctr"/>
            <a:r>
              <a:rPr lang="en-US" dirty="0" smtClean="0"/>
              <a:t>(URLs)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4074391" y="4635758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 Texts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3563" y="4786107"/>
            <a:ext cx="1577109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</a:t>
            </a:r>
          </a:p>
          <a:p>
            <a:pPr algn="ctr"/>
            <a:r>
              <a:rPr lang="en-US" b="1" dirty="0" smtClean="0"/>
              <a:t>Daemon</a:t>
            </a:r>
            <a:endParaRPr lang="en-US" b="1" dirty="0" smtClean="0"/>
          </a:p>
        </p:txBody>
      </p:sp>
      <p:sp>
        <p:nvSpPr>
          <p:cNvPr id="14" name="Alternate Process 13"/>
          <p:cNvSpPr/>
          <p:nvPr/>
        </p:nvSpPr>
        <p:spPr>
          <a:xfrm>
            <a:off x="7236229" y="3989213"/>
            <a:ext cx="1254298" cy="842818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Content Extraction</a:t>
            </a:r>
            <a:endParaRPr lang="en-US" dirty="0"/>
          </a:p>
        </p:txBody>
      </p:sp>
      <p:sp>
        <p:nvSpPr>
          <p:cNvPr id="16" name="Alternate Process 15"/>
          <p:cNvSpPr/>
          <p:nvPr/>
        </p:nvSpPr>
        <p:spPr>
          <a:xfrm>
            <a:off x="3149138" y="2880848"/>
            <a:ext cx="1254298" cy="842818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Link Extraction</a:t>
            </a:r>
            <a:endParaRPr lang="en-US" dirty="0"/>
          </a:p>
        </p:txBody>
      </p:sp>
      <p:cxnSp>
        <p:nvCxnSpPr>
          <p:cNvPr id="22" name="Elbow Connector 21"/>
          <p:cNvCxnSpPr>
            <a:stCxn id="9" idx="3"/>
            <a:endCxn id="14" idx="0"/>
          </p:cNvCxnSpPr>
          <p:nvPr/>
        </p:nvCxnSpPr>
        <p:spPr>
          <a:xfrm>
            <a:off x="6913418" y="3302257"/>
            <a:ext cx="949960" cy="6869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1" idx="3"/>
          </p:cNvCxnSpPr>
          <p:nvPr/>
        </p:nvCxnSpPr>
        <p:spPr>
          <a:xfrm rot="5400000">
            <a:off x="6543848" y="3939683"/>
            <a:ext cx="427182" cy="22118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16" idx="1"/>
          </p:cNvCxnSpPr>
          <p:nvPr/>
        </p:nvCxnSpPr>
        <p:spPr>
          <a:xfrm>
            <a:off x="2380672" y="3302257"/>
            <a:ext cx="768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9" idx="1"/>
          </p:cNvCxnSpPr>
          <p:nvPr/>
        </p:nvCxnSpPr>
        <p:spPr>
          <a:xfrm>
            <a:off x="4403436" y="3302257"/>
            <a:ext cx="932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12" idx="3"/>
          </p:cNvCxnSpPr>
          <p:nvPr/>
        </p:nvCxnSpPr>
        <p:spPr>
          <a:xfrm flipH="1">
            <a:off x="2380672" y="5259213"/>
            <a:ext cx="16937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784944" y="2338139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 Design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5467" y="1886526"/>
            <a:ext cx="5253181" cy="2459182"/>
          </a:xfrm>
          <a:prstGeom prst="roundRect">
            <a:avLst>
              <a:gd name="adj" fmla="val 5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Trainer</a:t>
            </a:r>
          </a:p>
          <a:p>
            <a:r>
              <a:rPr lang="en-US" b="1" dirty="0" smtClean="0"/>
              <a:t>Daemon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449468" y="2165408"/>
            <a:ext cx="1870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D2V: Document to Vector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37013" y="4624082"/>
            <a:ext cx="2189169" cy="1622009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</a:p>
          <a:p>
            <a:pPr algn="ctr"/>
            <a:r>
              <a:rPr lang="en-US" dirty="0" smtClean="0"/>
              <a:t>(Personalized Document Vector List)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9832" y="4624082"/>
            <a:ext cx="1806793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</a:p>
          <a:p>
            <a:pPr algn="ctr"/>
            <a:r>
              <a:rPr lang="en-US" dirty="0" smtClean="0"/>
              <a:t>(Global Term ID Table)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84494" y="2221533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Plain Text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3" name="Elbow Connector 12"/>
          <p:cNvCxnSpPr>
            <a:stCxn id="10" idx="3"/>
            <a:endCxn id="6" idx="1"/>
          </p:cNvCxnSpPr>
          <p:nvPr/>
        </p:nvCxnSpPr>
        <p:spPr>
          <a:xfrm flipV="1">
            <a:off x="2186559" y="2622608"/>
            <a:ext cx="2262909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0"/>
            <a:endCxn id="6" idx="3"/>
          </p:cNvCxnSpPr>
          <p:nvPr/>
        </p:nvCxnSpPr>
        <p:spPr>
          <a:xfrm rot="16200000" flipV="1">
            <a:off x="5770794" y="3171646"/>
            <a:ext cx="2001474" cy="903397"/>
          </a:xfrm>
          <a:prstGeom prst="bentConnector2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935987" y="3175419"/>
            <a:ext cx="1544274" cy="13530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99931" y="3391923"/>
            <a:ext cx="1369438" cy="635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728391" y="3177046"/>
            <a:ext cx="1369438" cy="861421"/>
          </a:xfrm>
          <a:prstGeom prst="roundRect">
            <a:avLst/>
          </a:prstGeom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and Update</a:t>
            </a:r>
            <a:endParaRPr lang="en-US" dirty="0"/>
          </a:p>
        </p:txBody>
      </p:sp>
      <p:sp>
        <p:nvSpPr>
          <p:cNvPr id="25" name="Up Arrow Callout 24"/>
          <p:cNvSpPr/>
          <p:nvPr/>
        </p:nvSpPr>
        <p:spPr>
          <a:xfrm>
            <a:off x="784944" y="3391923"/>
            <a:ext cx="1288470" cy="1611876"/>
          </a:xfrm>
          <a:prstGeom prst="upArrowCallout">
            <a:avLst>
              <a:gd name="adj1" fmla="val 21415"/>
              <a:gd name="adj2" fmla="val 25000"/>
              <a:gd name="adj3" fmla="val 19624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Whenever Users Like News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596022" y="3311105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Coordinating Multiple Input Documents (Only User Liked)</a:t>
            </a:r>
          </a:p>
          <a:p>
            <a:r>
              <a:rPr lang="en-US" dirty="0" smtClean="0"/>
              <a:t>Controls D2V Module to Generate Document Vectors and Update PDVL (Personalized Document Vector List )</a:t>
            </a:r>
          </a:p>
          <a:p>
            <a:r>
              <a:rPr lang="en-US" dirty="0" smtClean="0"/>
              <a:t>D2V Internally Updates GTT</a:t>
            </a:r>
          </a:p>
          <a:p>
            <a:r>
              <a:rPr lang="en-US" dirty="0" smtClean="0"/>
              <a:t>Document Vectors are Merged to PDVL</a:t>
            </a:r>
          </a:p>
          <a:p>
            <a:r>
              <a:rPr lang="en-US" dirty="0" smtClean="0"/>
              <a:t>Output is PDVL (Shared with Evaluation Daemon)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 Design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784944" y="2338139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5468" y="1886526"/>
            <a:ext cx="4570408" cy="2459182"/>
          </a:xfrm>
          <a:prstGeom prst="roundRect">
            <a:avLst>
              <a:gd name="adj" fmla="val 5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Evaluation</a:t>
            </a:r>
          </a:p>
          <a:p>
            <a:r>
              <a:rPr lang="en-US" b="1" dirty="0" smtClean="0"/>
              <a:t>Daemon</a:t>
            </a:r>
            <a:endParaRPr lang="en-US" b="1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096416" y="2938793"/>
            <a:ext cx="1603515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99746" y="4933753"/>
            <a:ext cx="1747461" cy="119919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</a:p>
          <a:p>
            <a:pPr algn="ctr"/>
            <a:r>
              <a:rPr lang="en-US" dirty="0" smtClean="0"/>
              <a:t>(Personalized Document Vector List)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23928" y="5003799"/>
            <a:ext cx="1806793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</a:p>
          <a:p>
            <a:pPr algn="ctr"/>
            <a:r>
              <a:rPr lang="en-US" dirty="0" smtClean="0"/>
              <a:t>(Global Term ID Table)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684494" y="2221533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Plain Text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3"/>
            <a:endCxn id="8" idx="1"/>
          </p:cNvCxnSpPr>
          <p:nvPr/>
        </p:nvCxnSpPr>
        <p:spPr>
          <a:xfrm>
            <a:off x="2186559" y="2622609"/>
            <a:ext cx="909857" cy="6884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0"/>
            <a:endCxn id="8" idx="2"/>
          </p:cNvCxnSpPr>
          <p:nvPr/>
        </p:nvCxnSpPr>
        <p:spPr>
          <a:xfrm rot="5400000" flipH="1" flipV="1">
            <a:off x="2952557" y="4058183"/>
            <a:ext cx="1320385" cy="570849"/>
          </a:xfrm>
          <a:prstGeom prst="bent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99746" y="2101457"/>
            <a:ext cx="1369438" cy="635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17" name="Up Arrow Callout 16"/>
          <p:cNvSpPr/>
          <p:nvPr/>
        </p:nvSpPr>
        <p:spPr>
          <a:xfrm>
            <a:off x="784944" y="3391923"/>
            <a:ext cx="1288470" cy="1611876"/>
          </a:xfrm>
          <a:prstGeom prst="upArrowCallout">
            <a:avLst>
              <a:gd name="adj1" fmla="val 21415"/>
              <a:gd name="adj2" fmla="val 25000"/>
              <a:gd name="adj3" fmla="val 19624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from Subscriptions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95837" y="2020639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722356" y="2984901"/>
            <a:ext cx="1603515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NVE</a:t>
            </a:r>
            <a:endParaRPr lang="en-US" dirty="0"/>
          </a:p>
        </p:txBody>
      </p:sp>
      <p:cxnSp>
        <p:nvCxnSpPr>
          <p:cNvPr id="35" name="Elbow Connector 34"/>
          <p:cNvCxnSpPr>
            <a:stCxn id="9" idx="0"/>
            <a:endCxn id="31" idx="2"/>
          </p:cNvCxnSpPr>
          <p:nvPr/>
        </p:nvCxnSpPr>
        <p:spPr>
          <a:xfrm rot="5400000" flipH="1" flipV="1">
            <a:off x="5346680" y="3756320"/>
            <a:ext cx="1204231" cy="11506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8" idx="2"/>
          </p:cNvCxnSpPr>
          <p:nvPr/>
        </p:nvCxnSpPr>
        <p:spPr>
          <a:xfrm flipV="1">
            <a:off x="4699931" y="2655639"/>
            <a:ext cx="380625" cy="6554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3"/>
            <a:endCxn id="31" idx="1"/>
          </p:cNvCxnSpPr>
          <p:nvPr/>
        </p:nvCxnSpPr>
        <p:spPr>
          <a:xfrm flipH="1">
            <a:off x="5722356" y="2338139"/>
            <a:ext cx="42919" cy="1019073"/>
          </a:xfrm>
          <a:prstGeom prst="bentConnector5">
            <a:avLst>
              <a:gd name="adj1" fmla="val -532631"/>
              <a:gd name="adj2" fmla="val 47311"/>
              <a:gd name="adj3" fmla="val 632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71" y="2221533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Up-Down Arrow 47"/>
          <p:cNvSpPr/>
          <p:nvPr/>
        </p:nvSpPr>
        <p:spPr>
          <a:xfrm>
            <a:off x="6759922" y="2622609"/>
            <a:ext cx="484632" cy="6323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45015" y="1852201"/>
            <a:ext cx="159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Bayesian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134428" y="5153116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57" name="Elbow Connector 56"/>
          <p:cNvCxnSpPr>
            <a:stCxn id="31" idx="3"/>
            <a:endCxn id="51" idx="0"/>
          </p:cNvCxnSpPr>
          <p:nvPr/>
        </p:nvCxnSpPr>
        <p:spPr>
          <a:xfrm>
            <a:off x="7325871" y="3357212"/>
            <a:ext cx="493276" cy="1795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0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Content Extracted News Documents from User Subscriptions</a:t>
            </a:r>
          </a:p>
          <a:p>
            <a:r>
              <a:rPr lang="en-US" b="1" dirty="0"/>
              <a:t>Output</a:t>
            </a:r>
            <a:r>
              <a:rPr lang="en-US" dirty="0"/>
              <a:t>: Similarity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Controls </a:t>
            </a:r>
            <a:r>
              <a:rPr lang="en-US" b="1" dirty="0" smtClean="0"/>
              <a:t>D2V</a:t>
            </a:r>
            <a:r>
              <a:rPr lang="en-US" dirty="0" smtClean="0"/>
              <a:t> to Generate Document Vectors</a:t>
            </a:r>
          </a:p>
          <a:p>
            <a:r>
              <a:rPr lang="en-US" b="1" dirty="0" smtClean="0"/>
              <a:t>NVE</a:t>
            </a:r>
            <a:r>
              <a:rPr lang="en-US" dirty="0" smtClean="0"/>
              <a:t> (Naïve Bayesian Evaluation) Compares Each Document Vector and PDVL for Similarity Measurement</a:t>
            </a:r>
          </a:p>
          <a:p>
            <a:r>
              <a:rPr lang="en-US" dirty="0" smtClean="0"/>
              <a:t>NVE Delegates a CUDA Kernel for </a:t>
            </a:r>
            <a:r>
              <a:rPr lang="en-US" b="1" dirty="0" smtClean="0"/>
              <a:t>Massive Multiplication</a:t>
            </a:r>
            <a:r>
              <a:rPr lang="en-US" dirty="0" smtClean="0"/>
              <a:t> Operations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D2V: Document to Vector</a:t>
            </a:r>
          </a:p>
          <a:p>
            <a:pPr lvl="1"/>
            <a:r>
              <a:rPr lang="en-US" dirty="0" smtClean="0"/>
              <a:t>Converts Plain Text to Document Vector</a:t>
            </a:r>
          </a:p>
          <a:p>
            <a:pPr lvl="1"/>
            <a:r>
              <a:rPr lang="en-US" dirty="0" smtClean="0"/>
              <a:t>Manages Global Term ID Table (Shared Across Conversion Sessions)</a:t>
            </a:r>
          </a:p>
          <a:p>
            <a:r>
              <a:rPr lang="en-US" dirty="0" smtClean="0"/>
              <a:t>NVE: Naïve Bayesian Evaluation</a:t>
            </a:r>
          </a:p>
          <a:p>
            <a:pPr lvl="1"/>
            <a:r>
              <a:rPr lang="en-US" dirty="0" smtClean="0"/>
              <a:t>CUDA Accelerated Naïve Bayesian Algorithm</a:t>
            </a:r>
          </a:p>
          <a:p>
            <a:pPr lvl="1"/>
            <a:r>
              <a:rPr lang="en-US" dirty="0" smtClean="0"/>
              <a:t>Score Similarity of a Document Vector and PDVL</a:t>
            </a:r>
          </a:p>
          <a:p>
            <a:r>
              <a:rPr lang="en-US" dirty="0" smtClean="0"/>
              <a:t>Content Extraction</a:t>
            </a:r>
          </a:p>
          <a:p>
            <a:pPr lvl="1"/>
            <a:r>
              <a:rPr lang="en-US" dirty="0" smtClean="0"/>
              <a:t>Strips out HTML tags from Internet News Article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365</Words>
  <Application>Microsoft Macintosh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SNS News Recommendation Architecture &amp; Design</vt:lpstr>
      <vt:lpstr>Overall Architecture</vt:lpstr>
      <vt:lpstr>Server Software Architecture</vt:lpstr>
      <vt:lpstr>Server Software Architecture</vt:lpstr>
      <vt:lpstr>Trainer Daemon Design</vt:lpstr>
      <vt:lpstr>Trainer Daemon</vt:lpstr>
      <vt:lpstr>Evaluation Daemon Design</vt:lpstr>
      <vt:lpstr>Evaluation Daemon</vt:lpstr>
      <vt:lpstr>Major Software Components</vt:lpstr>
      <vt:lpstr>D2V API</vt:lpstr>
      <vt:lpstr>NVE API</vt:lpstr>
      <vt:lpstr>Major Data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Recommendation Based on SNS Feed</dc:title>
  <dc:creator>Simon</dc:creator>
  <cp:lastModifiedBy>Simon</cp:lastModifiedBy>
  <cp:revision>19</cp:revision>
  <dcterms:created xsi:type="dcterms:W3CDTF">2013-04-02T01:20:58Z</dcterms:created>
  <dcterms:modified xsi:type="dcterms:W3CDTF">2013-04-16T14:57:39Z</dcterms:modified>
</cp:coreProperties>
</file>