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67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032E-E9D0-6E4D-A5D9-08440E203C1A}" type="datetimeFigureOut">
              <a:rPr lang="en-US" smtClean="0"/>
              <a:t>13. 4. 30.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4521-4646-0048-A4A7-F0FC2BD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D4521-4646-0048-A4A7-F0FC2BDF0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4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973-C3FA-4582-BB10-A5F13AFEF8BF}" type="datetimeFigureOut">
              <a:rPr lang="ko-KR" altLang="en-US" smtClean="0"/>
              <a:t>13. 4. 30.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F894-A62E-46EE-A1E6-ECCA9389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GTT and PDVL Modules 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 기능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Input/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utput Data Format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사용법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Implementation</a:t>
            </a: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구현 및 테스트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xample Code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작성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dirty="0" smtClean="0"/>
              <a:t>Planned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Integration into Trainer Daemon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Initial Implementation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보</a:t>
            </a:r>
            <a:r>
              <a:rPr lang="ko-KR" altLang="en-US" dirty="0"/>
              <a:t>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  <a:endCxn id="14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  <a:endCxn id="15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D2V</a:t>
            </a:r>
            <a:r>
              <a:rPr lang="en-US" altLang="ko-KR" dirty="0" smtClean="0"/>
              <a:t> Module </a:t>
            </a:r>
          </a:p>
          <a:p>
            <a:pPr lvl="1"/>
            <a:r>
              <a:rPr lang="en-US" altLang="ko-KR" dirty="0" smtClean="0">
                <a:solidFill>
                  <a:srgbClr val="7F7F7F"/>
                </a:solidFill>
              </a:rPr>
              <a:t>Initial Design</a:t>
            </a: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Module</a:t>
            </a:r>
            <a:r>
              <a:rPr lang="ko-KR" altLang="en-US" dirty="0" smtClean="0">
                <a:solidFill>
                  <a:srgbClr val="7F7F7F"/>
                </a:solidFill>
              </a:rPr>
              <a:t> 기능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Input/output Data Format</a:t>
            </a:r>
            <a:r>
              <a:rPr lang="ko-KR" altLang="en-US" dirty="0" smtClean="0">
                <a:solidFill>
                  <a:srgbClr val="7F7F7F"/>
                </a:solidFill>
              </a:rPr>
              <a:t> 정의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7F7F7F"/>
                </a:solidFill>
              </a:rPr>
              <a:t>API </a:t>
            </a:r>
            <a:r>
              <a:rPr lang="ko-KR" altLang="en-US" dirty="0" smtClean="0">
                <a:solidFill>
                  <a:srgbClr val="7F7F7F"/>
                </a:solidFill>
              </a:rPr>
              <a:t>사용법</a:t>
            </a:r>
            <a:r>
              <a:rPr lang="en-US" altLang="ko-KR" dirty="0" smtClean="0">
                <a:solidFill>
                  <a:srgbClr val="7F7F7F"/>
                </a:solidFill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</a:rPr>
              <a:t>기술</a:t>
            </a:r>
            <a:endParaRPr lang="en-US" altLang="ko-KR" dirty="0" smtClean="0">
              <a:solidFill>
                <a:srgbClr val="7F7F7F"/>
              </a:solidFill>
            </a:endParaRPr>
          </a:p>
          <a:p>
            <a:pPr lvl="1"/>
            <a:r>
              <a:rPr lang="en-US" altLang="ko-KR" dirty="0" smtClean="0"/>
              <a:t>Planned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Initial Implementation</a:t>
            </a:r>
          </a:p>
          <a:p>
            <a:pPr lvl="3"/>
            <a:r>
              <a:rPr lang="en-US" altLang="ko-KR" dirty="0" smtClean="0"/>
              <a:t>Function </a:t>
            </a:r>
            <a:r>
              <a:rPr lang="ko-KR" altLang="en-US" dirty="0" smtClean="0"/>
              <a:t>구현 및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API Example Code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Integration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into Trainer Daemon  &amp; Test</a:t>
            </a:r>
          </a:p>
          <a:p>
            <a:pPr lvl="2"/>
            <a:r>
              <a:rPr lang="en-US" altLang="ko-KR" dirty="0" smtClean="0"/>
              <a:t>Improvement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00192" y="2132856"/>
            <a:ext cx="223224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Design</a:t>
            </a:r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1164" y="3501008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Implementation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11164" y="4869160"/>
            <a:ext cx="2221276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Integration &amp; Improvement</a:t>
            </a: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7416316" y="2996952"/>
            <a:ext cx="548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421802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Done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Flow </a:t>
            </a:r>
            <a:r>
              <a:rPr lang="ko-KR" altLang="en-US" dirty="0" smtClean="0"/>
              <a:t>정리</a:t>
            </a:r>
            <a:endParaRPr lang="en-US" dirty="0" smtClean="0"/>
          </a:p>
          <a:p>
            <a:r>
              <a:rPr lang="en-US" dirty="0" smtClean="0"/>
              <a:t>Planned</a:t>
            </a:r>
            <a:endParaRPr lang="en-US" dirty="0" smtClean="0"/>
          </a:p>
          <a:p>
            <a:pPr lvl="1"/>
            <a:r>
              <a:rPr lang="en-US" dirty="0" smtClean="0"/>
              <a:t>Design</a:t>
            </a:r>
          </a:p>
          <a:p>
            <a:pPr lvl="2"/>
            <a:r>
              <a:rPr lang="en-US" altLang="ko-KR" dirty="0" smtClean="0"/>
              <a:t>Trainer </a:t>
            </a:r>
            <a:r>
              <a:rPr lang="ko-KR" altLang="en-US" dirty="0" smtClean="0"/>
              <a:t>실행환경 설계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Module Integration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 (Interconnection)</a:t>
            </a:r>
          </a:p>
          <a:p>
            <a:pPr lvl="2"/>
            <a:r>
              <a:rPr lang="en-US" altLang="ko-KR" dirty="0"/>
              <a:t>Finding Possible Parallelization </a:t>
            </a:r>
            <a:r>
              <a:rPr lang="en-US" altLang="ko-KR" dirty="0" smtClean="0"/>
              <a:t>Point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Implementation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Integration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D2V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PDVL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GTT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Runtime Environment Design </a:t>
            </a:r>
            <a:r>
              <a:rPr lang="en-US" altLang="ko-KR" dirty="0" smtClean="0"/>
              <a:t>Verification – Integration Phase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Finalization</a:t>
            </a:r>
          </a:p>
          <a:p>
            <a:pPr lvl="2"/>
            <a:r>
              <a:rPr lang="en-US" altLang="ko-KR" dirty="0" smtClean="0"/>
              <a:t>Test of Trainer Daemon with Real World Data Samples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151</Words>
  <Application>Microsoft Macintosh PowerPoint</Application>
  <PresentationFormat>On-screen Show (4:3)</PresentationFormat>
  <Paragraphs>57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Lexical Analysis</vt:lpstr>
      <vt:lpstr>Lexical Analysis</vt:lpstr>
      <vt:lpstr>Trainer Daemon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odroid</dc:creator>
  <cp:lastModifiedBy>Simon</cp:lastModifiedBy>
  <cp:revision>7</cp:revision>
  <dcterms:created xsi:type="dcterms:W3CDTF">2013-04-30T02:24:25Z</dcterms:created>
  <dcterms:modified xsi:type="dcterms:W3CDTF">2013-04-30T05:40:15Z</dcterms:modified>
</cp:coreProperties>
</file>