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3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8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9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7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3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5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9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1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9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28BF-4AFE-4641-A3F6-FF3DC5814789}" type="datetimeFigureOut">
              <a:rPr lang="en-US" smtClean="0"/>
              <a:t>13. 5. 14.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7FE65-4F10-6F4F-B3C0-6743B488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2613845" y="1417638"/>
            <a:ext cx="720650" cy="3734023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752454" y="1417638"/>
            <a:ext cx="720650" cy="471924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460822" y="1417810"/>
            <a:ext cx="720650" cy="262992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332387" y="1417810"/>
            <a:ext cx="720650" cy="2629923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Parallelized Reduce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04171" y="2064717"/>
            <a:ext cx="617216" cy="617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665561" y="2064717"/>
            <a:ext cx="617216" cy="617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526951" y="2064717"/>
            <a:ext cx="617216" cy="617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388341" y="2064717"/>
            <a:ext cx="617216" cy="617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249731" y="2064717"/>
            <a:ext cx="617216" cy="617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111121" y="2064717"/>
            <a:ext cx="617216" cy="617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972511" y="2064717"/>
            <a:ext cx="617216" cy="617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833899" y="2064717"/>
            <a:ext cx="617216" cy="617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804171" y="3168331"/>
            <a:ext cx="617216" cy="617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665561" y="3168331"/>
            <a:ext cx="617216" cy="617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526951" y="3172061"/>
            <a:ext cx="617216" cy="617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388341" y="3172061"/>
            <a:ext cx="617216" cy="617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32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1804171" y="4271945"/>
            <a:ext cx="617216" cy="617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105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665561" y="4271945"/>
            <a:ext cx="617216" cy="617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384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804171" y="5375558"/>
            <a:ext cx="617216" cy="617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40320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5249731" y="3168331"/>
            <a:ext cx="617216" cy="6172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11121" y="3168331"/>
            <a:ext cx="617216" cy="6172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72511" y="3168331"/>
            <a:ext cx="617216" cy="6172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833899" y="3168331"/>
            <a:ext cx="617216" cy="6172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26951" y="4279405"/>
            <a:ext cx="617216" cy="617216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388341" y="4279405"/>
            <a:ext cx="617216" cy="617216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49731" y="4271945"/>
            <a:ext cx="617216" cy="617216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F7F7F"/>
                </a:solidFill>
              </a:rPr>
              <a:t>5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11121" y="4271945"/>
            <a:ext cx="617216" cy="617216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F7F7F"/>
                </a:solidFill>
              </a:rPr>
              <a:t>6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972511" y="4271945"/>
            <a:ext cx="617216" cy="617216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F7F7F"/>
                </a:solidFill>
              </a:rPr>
              <a:t>7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833899" y="4271945"/>
            <a:ext cx="617216" cy="617216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F7F7F"/>
                </a:solidFill>
              </a:rPr>
              <a:t>8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26951" y="5386750"/>
            <a:ext cx="617216" cy="617216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388341" y="5386750"/>
            <a:ext cx="617216" cy="617216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249731" y="5375558"/>
            <a:ext cx="617216" cy="617216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F7F7F"/>
                </a:solidFill>
              </a:rPr>
              <a:t>5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11121" y="5375558"/>
            <a:ext cx="617216" cy="617216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F7F7F"/>
                </a:solidFill>
              </a:rPr>
              <a:t>6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72511" y="5375558"/>
            <a:ext cx="617216" cy="617216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F7F7F"/>
                </a:solidFill>
              </a:rPr>
              <a:t>7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33899" y="5375558"/>
            <a:ext cx="617216" cy="617216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F7F7F"/>
                </a:solidFill>
              </a:rPr>
              <a:t>8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65561" y="5375558"/>
            <a:ext cx="617216" cy="617216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5259" y="141780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955599" y="14534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823340" y="14534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684729" y="14534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551206" y="14534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05" name="Straight Arrow Connector 104"/>
          <p:cNvCxnSpPr>
            <a:stCxn id="6" idx="2"/>
            <a:endCxn id="14" idx="0"/>
          </p:cNvCxnSpPr>
          <p:nvPr/>
        </p:nvCxnSpPr>
        <p:spPr>
          <a:xfrm>
            <a:off x="2112779" y="2681933"/>
            <a:ext cx="0" cy="48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" idx="2"/>
            <a:endCxn id="14" idx="0"/>
          </p:cNvCxnSpPr>
          <p:nvPr/>
        </p:nvCxnSpPr>
        <p:spPr>
          <a:xfrm flipH="1">
            <a:off x="2112779" y="2681933"/>
            <a:ext cx="3445560" cy="48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4" idx="2"/>
          </p:cNvCxnSpPr>
          <p:nvPr/>
        </p:nvCxnSpPr>
        <p:spPr>
          <a:xfrm flipH="1">
            <a:off x="2106429" y="3785547"/>
            <a:ext cx="6350" cy="48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6" idx="2"/>
            <a:endCxn id="35" idx="0"/>
          </p:cNvCxnSpPr>
          <p:nvPr/>
        </p:nvCxnSpPr>
        <p:spPr>
          <a:xfrm flipH="1">
            <a:off x="2112779" y="3789277"/>
            <a:ext cx="1722780" cy="48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5" idx="2"/>
            <a:endCxn id="38" idx="0"/>
          </p:cNvCxnSpPr>
          <p:nvPr/>
        </p:nvCxnSpPr>
        <p:spPr>
          <a:xfrm>
            <a:off x="2112779" y="4889161"/>
            <a:ext cx="0" cy="486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36" idx="2"/>
          </p:cNvCxnSpPr>
          <p:nvPr/>
        </p:nvCxnSpPr>
        <p:spPr>
          <a:xfrm flipH="1">
            <a:off x="2112779" y="4889161"/>
            <a:ext cx="861390" cy="486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" idx="2"/>
            <a:endCxn id="15" idx="0"/>
          </p:cNvCxnSpPr>
          <p:nvPr/>
        </p:nvCxnSpPr>
        <p:spPr>
          <a:xfrm>
            <a:off x="2974169" y="2681933"/>
            <a:ext cx="0" cy="48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" idx="2"/>
          </p:cNvCxnSpPr>
          <p:nvPr/>
        </p:nvCxnSpPr>
        <p:spPr>
          <a:xfrm flipH="1">
            <a:off x="2974169" y="2681933"/>
            <a:ext cx="3445560" cy="48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5" idx="2"/>
            <a:endCxn id="36" idx="0"/>
          </p:cNvCxnSpPr>
          <p:nvPr/>
        </p:nvCxnSpPr>
        <p:spPr>
          <a:xfrm>
            <a:off x="2974169" y="3785547"/>
            <a:ext cx="0" cy="48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7" idx="2"/>
            <a:endCxn id="36" idx="0"/>
          </p:cNvCxnSpPr>
          <p:nvPr/>
        </p:nvCxnSpPr>
        <p:spPr>
          <a:xfrm flipH="1">
            <a:off x="2974169" y="3789277"/>
            <a:ext cx="1722780" cy="48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9" name="Down Arrow 128"/>
          <p:cNvSpPr/>
          <p:nvPr/>
        </p:nvSpPr>
        <p:spPr>
          <a:xfrm>
            <a:off x="1186954" y="2255335"/>
            <a:ext cx="178043" cy="341861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84256" y="3678401"/>
            <a:ext cx="1102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269616" y="2670401"/>
            <a:ext cx="522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S=4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269616" y="3754488"/>
            <a:ext cx="522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S=2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269616" y="4858415"/>
            <a:ext cx="522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2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44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Parallelized Reduce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Simon</cp:lastModifiedBy>
  <cp:revision>5</cp:revision>
  <dcterms:created xsi:type="dcterms:W3CDTF">2013-05-14T06:08:59Z</dcterms:created>
  <dcterms:modified xsi:type="dcterms:W3CDTF">2013-05-14T07:26:38Z</dcterms:modified>
</cp:coreProperties>
</file>