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1600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AAD8-6CF3-4D4F-B6D8-63847D6A49C6}" type="datetimeFigureOut">
              <a:rPr lang="en-US" smtClean="0"/>
              <a:t>13. 4. 2.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5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AAD8-6CF3-4D4F-B6D8-63847D6A49C6}" type="datetimeFigureOut">
              <a:rPr lang="en-US" smtClean="0"/>
              <a:t>13. 4. 2.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9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AAD8-6CF3-4D4F-B6D8-63847D6A49C6}" type="datetimeFigureOut">
              <a:rPr lang="en-US" smtClean="0"/>
              <a:t>13. 4. 2.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AAD8-6CF3-4D4F-B6D8-63847D6A49C6}" type="datetimeFigureOut">
              <a:rPr lang="en-US" smtClean="0"/>
              <a:t>13. 4. 2.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AAD8-6CF3-4D4F-B6D8-63847D6A49C6}" type="datetimeFigureOut">
              <a:rPr lang="en-US" smtClean="0"/>
              <a:t>13. 4. 2.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7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AAD8-6CF3-4D4F-B6D8-63847D6A49C6}" type="datetimeFigureOut">
              <a:rPr lang="en-US" smtClean="0"/>
              <a:t>13. 4. 2.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9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AAD8-6CF3-4D4F-B6D8-63847D6A49C6}" type="datetimeFigureOut">
              <a:rPr lang="en-US" smtClean="0"/>
              <a:t>13. 4. 2.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8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AAD8-6CF3-4D4F-B6D8-63847D6A49C6}" type="datetimeFigureOut">
              <a:rPr lang="en-US" smtClean="0"/>
              <a:t>13. 4. 2.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0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AAD8-6CF3-4D4F-B6D8-63847D6A49C6}" type="datetimeFigureOut">
              <a:rPr lang="en-US" smtClean="0"/>
              <a:t>13. 4. 2.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7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AAD8-6CF3-4D4F-B6D8-63847D6A49C6}" type="datetimeFigureOut">
              <a:rPr lang="en-US" smtClean="0"/>
              <a:t>13. 4. 2.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7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AAD8-6CF3-4D4F-B6D8-63847D6A49C6}" type="datetimeFigureOut">
              <a:rPr lang="en-US" smtClean="0"/>
              <a:t>13. 4. 2.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9AAD8-6CF3-4D4F-B6D8-63847D6A49C6}" type="datetimeFigureOut">
              <a:rPr lang="en-US" smtClean="0"/>
              <a:t>13. 4. 2.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CC9A5-2852-2D45-9FFC-E57BBCF6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3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SNS News Recommendation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임베디드 시스템 연구실</a:t>
            </a:r>
            <a:endParaRPr lang="en-US" altLang="ko-KR" dirty="0" smtClean="0"/>
          </a:p>
          <a:p>
            <a:r>
              <a:rPr lang="ko-KR" altLang="en-US" dirty="0" smtClean="0"/>
              <a:t>김상모</a:t>
            </a:r>
            <a:r>
              <a:rPr lang="en-US" altLang="ko-KR" dirty="0" smtClean="0"/>
              <a:t>,</a:t>
            </a:r>
            <a:r>
              <a:rPr lang="ko-KR" altLang="en-US" dirty="0" smtClean="0"/>
              <a:t> 김형준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한인규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2893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Change</a:t>
            </a:r>
          </a:p>
          <a:p>
            <a:pPr lvl="1"/>
            <a:r>
              <a:rPr lang="en-US" altLang="ko-KR" dirty="0" smtClean="0"/>
              <a:t>“</a:t>
            </a:r>
            <a:r>
              <a:rPr lang="ko-KR" altLang="en-US" dirty="0" smtClean="0"/>
              <a:t>한줄평 분석기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SNS News Recommendation</a:t>
            </a:r>
          </a:p>
          <a:p>
            <a:pPr lvl="1"/>
            <a:r>
              <a:rPr lang="en-US" dirty="0" smtClean="0"/>
              <a:t>Same Technique: Naïve Bayesian </a:t>
            </a:r>
          </a:p>
          <a:p>
            <a:r>
              <a:rPr lang="en-US" dirty="0" smtClean="0"/>
              <a:t>Growing SNS News Consumption: 9% -&gt; 19% (2010 -&gt; </a:t>
            </a:r>
            <a:r>
              <a:rPr lang="en-US" smtClean="0"/>
              <a:t>2012) [2]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336" y="3768291"/>
            <a:ext cx="3047664" cy="287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SNS Feed View (Facebook, Twitter)</a:t>
            </a:r>
          </a:p>
          <a:p>
            <a:r>
              <a:rPr lang="en-US" dirty="0" smtClean="0"/>
              <a:t>Recommends New Status Similar to Previously Liked News (Statuses Contain News Links)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95400" y="3497263"/>
            <a:ext cx="2565400" cy="26289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 View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18100" y="3497263"/>
            <a:ext cx="2565400" cy="2628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View</a:t>
            </a:r>
          </a:p>
          <a:p>
            <a:pPr algn="ctr"/>
            <a:r>
              <a:rPr lang="en-US" dirty="0" smtClean="0"/>
              <a:t>(Unfiltered Feed View)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692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778000" y="2660928"/>
            <a:ext cx="1866900" cy="98210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Liked News Links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320556" y="4185444"/>
            <a:ext cx="1873988" cy="985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 Vector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866900" y="2762528"/>
            <a:ext cx="1866900" cy="98210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Liked News Links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85956" y="3398044"/>
            <a:ext cx="3191244" cy="2621756"/>
          </a:xfrm>
          <a:prstGeom prst="roundRect">
            <a:avLst>
              <a:gd name="adj" fmla="val 50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Personalized </a:t>
            </a:r>
          </a:p>
          <a:p>
            <a:pPr algn="ctr"/>
            <a:r>
              <a:rPr lang="en-US" dirty="0" smtClean="0"/>
              <a:t>Document Vector List</a:t>
            </a:r>
            <a:endParaRPr lang="en-US" dirty="0"/>
          </a:p>
        </p:txBody>
      </p:sp>
      <p:cxnSp>
        <p:nvCxnSpPr>
          <p:cNvPr id="10" name="Elbow Connector 9"/>
          <p:cNvCxnSpPr>
            <a:stCxn id="7" idx="2"/>
            <a:endCxn id="6" idx="1"/>
          </p:cNvCxnSpPr>
          <p:nvPr/>
        </p:nvCxnSpPr>
        <p:spPr>
          <a:xfrm rot="5400000">
            <a:off x="2093590" y="3971602"/>
            <a:ext cx="933727" cy="479794"/>
          </a:xfrm>
          <a:prstGeom prst="bentConnector4">
            <a:avLst>
              <a:gd name="adj1" fmla="val 23605"/>
              <a:gd name="adj2" fmla="val 1476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3"/>
            <a:endCxn id="8" idx="1"/>
          </p:cNvCxnSpPr>
          <p:nvPr/>
        </p:nvCxnSpPr>
        <p:spPr>
          <a:xfrm>
            <a:off x="4194544" y="4678363"/>
            <a:ext cx="691412" cy="3055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01788" y="1772334"/>
            <a:ext cx="49099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Only </a:t>
            </a:r>
            <a:r>
              <a:rPr lang="en-US" sz="2400" dirty="0" smtClean="0"/>
              <a:t>Lexical </a:t>
            </a:r>
            <a:r>
              <a:rPr lang="en-US" sz="2400" dirty="0" smtClean="0"/>
              <a:t>Analysis </a:t>
            </a:r>
            <a:r>
              <a:rPr lang="en-US" sz="2400" dirty="0" smtClean="0"/>
              <a:t>and Document Vector </a:t>
            </a:r>
            <a:r>
              <a:rPr lang="en-US" sz="2400" dirty="0" smtClean="0"/>
              <a:t>Measurement Took </a:t>
            </a:r>
            <a:r>
              <a:rPr lang="en-US" sz="2400" dirty="0" smtClean="0"/>
              <a:t>Place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No </a:t>
            </a:r>
            <a:r>
              <a:rPr lang="en-US" sz="2400" b="1" dirty="0" smtClean="0"/>
              <a:t>“Classification”</a:t>
            </a:r>
            <a:r>
              <a:rPr lang="en-US" sz="2400" dirty="0" smtClean="0"/>
              <a:t> </a:t>
            </a:r>
            <a:r>
              <a:rPr lang="en-US" sz="2400" dirty="0" smtClean="0"/>
              <a:t>Technique </a:t>
            </a:r>
            <a:r>
              <a:rPr lang="en-US" sz="2400" dirty="0" smtClean="0"/>
              <a:t>Applied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309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08628" y="2381528"/>
            <a:ext cx="1866900" cy="98210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 Link (New)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83379" y="2381528"/>
            <a:ext cx="1576676" cy="8294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 Vector</a:t>
            </a:r>
            <a:endParaRPr lang="en-US" dirty="0"/>
          </a:p>
        </p:txBody>
      </p:sp>
      <p:cxnSp>
        <p:nvCxnSpPr>
          <p:cNvPr id="6" name="Elbow Connector 5"/>
          <p:cNvCxnSpPr>
            <a:stCxn id="4" idx="2"/>
            <a:endCxn id="5" idx="1"/>
          </p:cNvCxnSpPr>
          <p:nvPr/>
        </p:nvCxnSpPr>
        <p:spPr>
          <a:xfrm rot="5400000" flipH="1" flipV="1">
            <a:off x="2279032" y="2359290"/>
            <a:ext cx="567391" cy="1441301"/>
          </a:xfrm>
          <a:prstGeom prst="bentConnector4">
            <a:avLst>
              <a:gd name="adj1" fmla="val -40290"/>
              <a:gd name="adj2" fmla="val 823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326908" y="2381528"/>
            <a:ext cx="2096655" cy="1658865"/>
          </a:xfrm>
          <a:prstGeom prst="roundRect">
            <a:avLst>
              <a:gd name="adj" fmla="val 50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Personalized </a:t>
            </a:r>
          </a:p>
          <a:p>
            <a:pPr algn="ctr"/>
            <a:r>
              <a:rPr lang="en-US" dirty="0" smtClean="0"/>
              <a:t>Document Vector List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923061" y="3785314"/>
            <a:ext cx="1225414" cy="12254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N.B.[1]</a:t>
            </a:r>
            <a:endParaRPr lang="en-US" dirty="0"/>
          </a:p>
        </p:txBody>
      </p:sp>
      <p:cxnSp>
        <p:nvCxnSpPr>
          <p:cNvPr id="14" name="Elbow Connector 13"/>
          <p:cNvCxnSpPr>
            <a:stCxn id="8" idx="1"/>
            <a:endCxn id="10" idx="6"/>
          </p:cNvCxnSpPr>
          <p:nvPr/>
        </p:nvCxnSpPr>
        <p:spPr>
          <a:xfrm rot="10800000" flipV="1">
            <a:off x="5148476" y="3210961"/>
            <a:ext cx="1178433" cy="118706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2"/>
            <a:endCxn id="10" idx="0"/>
          </p:cNvCxnSpPr>
          <p:nvPr/>
        </p:nvCxnSpPr>
        <p:spPr>
          <a:xfrm rot="16200000" flipH="1">
            <a:off x="4016566" y="3266111"/>
            <a:ext cx="574353" cy="46405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74243" y="5343026"/>
            <a:ext cx="1225414" cy="12254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Score &gt; Threshold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908627" y="5152953"/>
            <a:ext cx="1866900" cy="9821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Recommended!</a:t>
            </a:r>
            <a:endParaRPr lang="en-US" dirty="0"/>
          </a:p>
        </p:txBody>
      </p:sp>
      <p:cxnSp>
        <p:nvCxnSpPr>
          <p:cNvPr id="24" name="Elbow Connector 23"/>
          <p:cNvCxnSpPr>
            <a:stCxn id="20" idx="2"/>
            <a:endCxn id="22" idx="3"/>
          </p:cNvCxnSpPr>
          <p:nvPr/>
        </p:nvCxnSpPr>
        <p:spPr>
          <a:xfrm rot="10800000">
            <a:off x="2775527" y="5644007"/>
            <a:ext cx="3098716" cy="31172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0" idx="4"/>
            <a:endCxn id="20" idx="0"/>
          </p:cNvCxnSpPr>
          <p:nvPr/>
        </p:nvCxnSpPr>
        <p:spPr>
          <a:xfrm rot="16200000" flipH="1">
            <a:off x="5345210" y="4201286"/>
            <a:ext cx="332298" cy="195118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62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“Classification” : Only List Of “Preferred” Documents (News)</a:t>
            </a:r>
          </a:p>
          <a:p>
            <a:r>
              <a:rPr lang="en-US" dirty="0" smtClean="0"/>
              <a:t>Need </a:t>
            </a:r>
            <a:r>
              <a:rPr lang="en-US" dirty="0" smtClean="0"/>
              <a:t>to define measurement method of recommendation performance</a:t>
            </a:r>
          </a:p>
          <a:p>
            <a:r>
              <a:rPr lang="en-US" dirty="0" smtClean="0"/>
              <a:t>Study on Google’s Bayesian Framework in Comparison with Naïve Bayesian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9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[1] Personalized News Recommendation Based On Click Behavior</a:t>
            </a:r>
          </a:p>
          <a:p>
            <a:r>
              <a:rPr lang="en-US" dirty="0" smtClean="0"/>
              <a:t>[2] Trend in News Consumption 1991 – 2012, </a:t>
            </a:r>
            <a:r>
              <a:rPr lang="en-US" dirty="0" err="1" smtClean="0"/>
              <a:t>www.people-press.org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3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198</Words>
  <Application>Microsoft Macintosh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SNS News Recommendation</vt:lpstr>
      <vt:lpstr>Background</vt:lpstr>
      <vt:lpstr>Use Case</vt:lpstr>
      <vt:lpstr>How It Works</vt:lpstr>
      <vt:lpstr>How It Works</vt:lpstr>
      <vt:lpstr>Discussion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Recommendation Based on SNS Feed</dc:title>
  <dc:creator>Simon</dc:creator>
  <cp:lastModifiedBy>Simon</cp:lastModifiedBy>
  <cp:revision>9</cp:revision>
  <dcterms:created xsi:type="dcterms:W3CDTF">2013-04-02T01:20:58Z</dcterms:created>
  <dcterms:modified xsi:type="dcterms:W3CDTF">2013-04-02T01:50:53Z</dcterms:modified>
</cp:coreProperties>
</file>