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2CFA1-4FAC-44F1-B3F9-FEB57FF48002}" type="datetimeFigureOut">
              <a:rPr lang="ko-KR" altLang="en-US" smtClean="0"/>
              <a:pPr/>
              <a:t>13. 4. 30.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01D0-92DD-41C2-92FF-650B503384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3259-9C54-F247-95C9-372152B8EA75}" type="datetimeFigureOut">
              <a:rPr lang="en-US" smtClean="0"/>
              <a:pPr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2393-A233-E546-BBBD-C405D44DB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Similarity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NVE Module</a:t>
            </a:r>
          </a:p>
          <a:p>
            <a:pPr lvl="1"/>
            <a:r>
              <a:rPr lang="en-US" altLang="ko-KR" dirty="0" smtClean="0"/>
              <a:t>Initial Design </a:t>
            </a:r>
          </a:p>
          <a:p>
            <a:pPr lvl="2"/>
            <a:r>
              <a:rPr lang="en-US" altLang="ko-KR" dirty="0" smtClean="0"/>
              <a:t>Module </a:t>
            </a:r>
            <a:r>
              <a:rPr lang="ko-KR" altLang="en-US" dirty="0" smtClean="0"/>
              <a:t>기능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Input/Output</a:t>
            </a:r>
            <a:r>
              <a:rPr lang="en-US" altLang="ko-KR" dirty="0" smtClean="0"/>
              <a:t> Data Format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 </a:t>
            </a:r>
            <a:r>
              <a:rPr lang="ko-KR" altLang="en-US" dirty="0" smtClean="0"/>
              <a:t>사용법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Implementation  </a:t>
            </a:r>
          </a:p>
          <a:p>
            <a:pPr lvl="2"/>
            <a:r>
              <a:rPr lang="en-US" altLang="ko-KR" dirty="0" smtClean="0"/>
              <a:t>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 Example Code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Do</a:t>
            </a:r>
          </a:p>
          <a:p>
            <a:pPr lvl="2"/>
            <a:r>
              <a:rPr lang="en-US" altLang="ko-KR" dirty="0" smtClean="0"/>
              <a:t>Integration Test &amp; Improvement </a:t>
            </a:r>
          </a:p>
          <a:p>
            <a:pPr lvl="3"/>
            <a:r>
              <a:rPr lang="en-US" altLang="ko-KR" dirty="0" smtClean="0"/>
              <a:t>D2V, PDVL interface</a:t>
            </a:r>
            <a:r>
              <a:rPr lang="ko-KR" altLang="en-US" dirty="0" smtClean="0"/>
              <a:t>를 사용하여 통합 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Implementation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300192" y="4952695"/>
            <a:ext cx="223224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Similarity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NVE + D2V/PDVL </a:t>
            </a:r>
            <a:r>
              <a:rPr lang="en-US" altLang="ko-KR" dirty="0" smtClean="0"/>
              <a:t>Interface Verification </a:t>
            </a:r>
          </a:p>
          <a:p>
            <a:r>
              <a:rPr lang="en-US" altLang="ko-KR" dirty="0"/>
              <a:t>NVE + </a:t>
            </a:r>
            <a:r>
              <a:rPr lang="en-US" altLang="ko-KR" dirty="0" smtClean="0"/>
              <a:t>NVE CUDA Integration </a:t>
            </a:r>
            <a:endParaRPr lang="en-US" altLang="ko-KR" dirty="0"/>
          </a:p>
          <a:p>
            <a:r>
              <a:rPr lang="en-US" altLang="ko-KR" dirty="0" smtClean="0"/>
              <a:t>Parallelized </a:t>
            </a:r>
            <a:r>
              <a:rPr lang="en-US" altLang="ko-KR" dirty="0" smtClean="0"/>
              <a:t>NVE API Design</a:t>
            </a:r>
          </a:p>
          <a:p>
            <a:pPr marL="800100" lvl="3" indent="-342900"/>
            <a:r>
              <a:rPr lang="ko-KR" altLang="en-US" dirty="0" smtClean="0"/>
              <a:t>병렬처리를 </a:t>
            </a:r>
            <a:r>
              <a:rPr lang="ko-KR" altLang="en-US" dirty="0"/>
              <a:t>하지 않는 모드와 병렬처리를 하는 </a:t>
            </a:r>
            <a:r>
              <a:rPr lang="en-US" altLang="ko-KR" dirty="0"/>
              <a:t>2</a:t>
            </a:r>
            <a:r>
              <a:rPr lang="ko-KR" altLang="en-US" dirty="0"/>
              <a:t>가지 모드를 </a:t>
            </a:r>
            <a:r>
              <a:rPr lang="ko-KR" altLang="en-US" dirty="0" smtClean="0"/>
              <a:t>지원하는 </a:t>
            </a:r>
            <a:r>
              <a:rPr lang="en-US" altLang="ko-KR" dirty="0"/>
              <a:t>interface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en-US" altLang="ko-KR" dirty="0" smtClean="0"/>
              <a:t>Evaluation Daemon Implementation</a:t>
            </a:r>
          </a:p>
          <a:p>
            <a:pPr lvl="1"/>
            <a:r>
              <a:rPr lang="en-US" altLang="ko-KR" dirty="0" smtClean="0"/>
              <a:t>Integrate NVE along with D2V and PDVL</a:t>
            </a:r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97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Document Similarity Evaluation</vt:lpstr>
      <vt:lpstr>Document Similarity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News Recommendation</dc:title>
  <dc:creator>Simon</dc:creator>
  <cp:lastModifiedBy>Simon</cp:lastModifiedBy>
  <cp:revision>27</cp:revision>
  <dcterms:created xsi:type="dcterms:W3CDTF">2013-04-30T00:11:57Z</dcterms:created>
  <dcterms:modified xsi:type="dcterms:W3CDTF">2013-04-30T09:08:55Z</dcterms:modified>
</cp:coreProperties>
</file>