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AE4E2-596D-5B4B-BCBF-9B0CCC1A4A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101C3A-D0C7-EB4C-9E26-7161258745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C873E-99D3-8A47-88D5-6720B17B5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D311-757D-0748-8C73-0948FF629907}" type="datetimeFigureOut">
              <a:rPr lang="en-US" smtClean="0"/>
              <a:t>3/16/20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EAB75-EBFB-974C-9D14-CE2A63FF6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B3367-CF8F-084C-87B4-D172C9FF9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06880-F182-704D-A22D-AB3ED28A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87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FDC59-8E3D-DE42-A55C-AFCB8042A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AD3F5C-9E9E-3346-924C-A66A61465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FBAC1-C879-FF49-B7FA-EB8A7939C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D311-757D-0748-8C73-0948FF629907}" type="datetimeFigureOut">
              <a:rPr lang="en-US" smtClean="0"/>
              <a:t>3/16/20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35A22-FDF6-214C-9066-19B192BA3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935ED-41E6-6C4E-87A6-58C4A85E5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06880-F182-704D-A22D-AB3ED28A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40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5CD63-763B-5841-9EF2-909356EAF3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DADA5A-33D8-0D43-AB9C-F3DD14AFD8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72392-4500-B742-AB0E-BFB09A236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D311-757D-0748-8C73-0948FF629907}" type="datetimeFigureOut">
              <a:rPr lang="en-US" smtClean="0"/>
              <a:t>3/16/20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5F29C-05F7-F444-9A0E-6CA9D8C61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76491-9347-984F-A68B-71518003D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06880-F182-704D-A22D-AB3ED28A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476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A0C4A-D087-9B40-8CDE-8DA6CBF3A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096BD-9DE8-F846-A7A2-7B042A66A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243E8-B25A-144A-8197-34AF8937F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D311-757D-0748-8C73-0948FF629907}" type="datetimeFigureOut">
              <a:rPr lang="en-US" smtClean="0"/>
              <a:t>3/16/20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62A92-B561-0441-BA55-38DA84FC4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90C91-AA98-E74B-9458-1EFF184D7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06880-F182-704D-A22D-AB3ED28A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144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25AAC-79FE-864A-9889-5F537BEFB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C5150-BB46-A84E-98BA-B354D4AC0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C5C2D-7033-8345-AEEE-99E16BF3E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D311-757D-0748-8C73-0948FF629907}" type="datetimeFigureOut">
              <a:rPr lang="en-US" smtClean="0"/>
              <a:t>3/16/20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C67B2-0F30-9A45-BB9D-373ADFB56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70FFB-D85D-9440-B6D7-01BED0E31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06880-F182-704D-A22D-AB3ED28A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073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9B90A-B8DC-CB47-B8A6-63FEFD524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4F42C-97AB-894F-A8C2-A84EEE96F5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AFA87-0EB8-FE48-84EA-72484D5D9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86ED0-D4B6-2945-BB9F-C209B52D4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D311-757D-0748-8C73-0948FF629907}" type="datetimeFigureOut">
              <a:rPr lang="en-US" smtClean="0"/>
              <a:t>3/16/20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DA8AAF-9F77-1847-B57E-626FB0F26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F2DBE-2753-0044-93F1-FF7AA1464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06880-F182-704D-A22D-AB3ED28A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42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24713-7FB1-7640-AC23-CD297BF39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A5DC0-09BA-2247-A044-69D454EAA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7DE3DA-47F5-A247-9868-8C8D7C7DC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40AA33-B136-5443-94A0-B8C507B61F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E5457C-E1FC-5B48-905E-15887F8151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7E1CE1-4A63-EA4F-B511-76304CE15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D311-757D-0748-8C73-0948FF629907}" type="datetimeFigureOut">
              <a:rPr lang="en-US" smtClean="0"/>
              <a:t>3/16/20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28510-6B33-EF4B-8C4F-8D894A9FE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A3C50B-4F9D-004D-86BC-8316BDB49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06880-F182-704D-A22D-AB3ED28A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40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FBA54-D096-784B-952A-B135B0308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9D973F-51D9-EB40-AF08-3294BECC3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D311-757D-0748-8C73-0948FF629907}" type="datetimeFigureOut">
              <a:rPr lang="en-US" smtClean="0"/>
              <a:t>3/16/20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D6BEEE-C767-DD42-9AB5-17F6910C5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FB3FFB-3949-124A-BACB-00ADF85D9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06880-F182-704D-A22D-AB3ED28A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7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2DBA0A-06EB-D349-B46B-2E98461A1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D311-757D-0748-8C73-0948FF629907}" type="datetimeFigureOut">
              <a:rPr lang="en-US" smtClean="0"/>
              <a:t>3/16/20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E0DDA9-7652-894E-9EBE-507B00219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3BBB8-CEBE-824A-868A-9AC7FEBC9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06880-F182-704D-A22D-AB3ED28A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585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08191-535C-614D-AE3C-A88EBF983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E4986-7F5C-264E-92ED-4A585BF55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3EE505-FAE5-DD4C-85B9-4E91926707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58B1F6-9F77-C34B-9B98-3D0057932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D311-757D-0748-8C73-0948FF629907}" type="datetimeFigureOut">
              <a:rPr lang="en-US" smtClean="0"/>
              <a:t>3/16/20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1CCDC2-109C-764B-8B5A-D4BD313A4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61FD6E-A212-814E-AEA2-76E47F754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06880-F182-704D-A22D-AB3ED28A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95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570BD-529F-E04E-8F03-5110DAA15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DBE89-7E64-8346-A1BC-41E95AD4C9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771DC1-B41E-4D4A-9C7F-EC6B61ADA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49758-9790-F441-A463-B6BA3F18D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D311-757D-0748-8C73-0948FF629907}" type="datetimeFigureOut">
              <a:rPr lang="en-US" smtClean="0"/>
              <a:t>3/16/20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A5EB71-2507-1346-84F4-E683F9CF7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58AAD-91AD-E34E-92DA-B58DFE50C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06880-F182-704D-A22D-AB3ED28A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604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6A790E-89F5-6748-9F95-3F46CE3AE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ED119-A04D-1949-9537-ABB72EC78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36112-F012-0847-BE39-4775F48DC5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CD311-757D-0748-8C73-0948FF629907}" type="datetimeFigureOut">
              <a:rPr lang="en-US" smtClean="0"/>
              <a:t>3/16/20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8B5FF-E22D-6B44-9641-47E1500690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27A5C-5566-C043-831B-CDCD009B5C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06880-F182-704D-A22D-AB3ED28A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698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AE76D-641F-1444-957E-8D9F38CC5F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AE089E-9FF0-794D-B27B-30120A22F9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52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28B816E6-1835-D245-AA31-E1CF32C7CC1D}"/>
              </a:ext>
            </a:extLst>
          </p:cNvPr>
          <p:cNvGrpSpPr/>
          <p:nvPr/>
        </p:nvGrpSpPr>
        <p:grpSpPr>
          <a:xfrm>
            <a:off x="583660" y="1459149"/>
            <a:ext cx="11021438" cy="4881668"/>
            <a:chOff x="583660" y="1459149"/>
            <a:chExt cx="11021438" cy="4881668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351621B7-A386-1A4D-9466-78DF3D35ECF5}"/>
                </a:ext>
              </a:extLst>
            </p:cNvPr>
            <p:cNvSpPr/>
            <p:nvPr/>
          </p:nvSpPr>
          <p:spPr>
            <a:xfrm>
              <a:off x="583660" y="1459149"/>
              <a:ext cx="11021438" cy="4844374"/>
            </a:xfrm>
            <a:prstGeom prst="roundRect">
              <a:avLst>
                <a:gd name="adj" fmla="val 9329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DDE7C0B3-7B6A-2C43-812C-1D766C0EAD49}"/>
                </a:ext>
              </a:extLst>
            </p:cNvPr>
            <p:cNvSpPr/>
            <p:nvPr/>
          </p:nvSpPr>
          <p:spPr>
            <a:xfrm>
              <a:off x="797668" y="1663429"/>
              <a:ext cx="10369686" cy="4231533"/>
            </a:xfrm>
            <a:prstGeom prst="roundRect">
              <a:avLst>
                <a:gd name="adj" fmla="val 9329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17C07EE9-4A6D-5E43-A41D-7E7A1FBA375A}"/>
                </a:ext>
              </a:extLst>
            </p:cNvPr>
            <p:cNvSpPr/>
            <p:nvPr/>
          </p:nvSpPr>
          <p:spPr>
            <a:xfrm>
              <a:off x="1089498" y="1963365"/>
              <a:ext cx="4017523" cy="1596958"/>
            </a:xfrm>
            <a:prstGeom prst="roundRect">
              <a:avLst>
                <a:gd name="adj" fmla="val 9329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6EBE42A9-258E-954A-807C-E41031C42479}"/>
                </a:ext>
              </a:extLst>
            </p:cNvPr>
            <p:cNvSpPr/>
            <p:nvPr/>
          </p:nvSpPr>
          <p:spPr>
            <a:xfrm>
              <a:off x="1089498" y="3929163"/>
              <a:ext cx="4017523" cy="1596958"/>
            </a:xfrm>
            <a:prstGeom prst="roundRect">
              <a:avLst>
                <a:gd name="adj" fmla="val 9329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7B9AFB-61F9-6849-B5A3-D814158FA13D}"/>
                </a:ext>
              </a:extLst>
            </p:cNvPr>
            <p:cNvSpPr/>
            <p:nvPr/>
          </p:nvSpPr>
          <p:spPr>
            <a:xfrm>
              <a:off x="5525311" y="1963365"/>
              <a:ext cx="1021404" cy="15969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Network ACL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1BCD24D-522E-8245-A6C2-4A3A9EAD9F44}"/>
                </a:ext>
              </a:extLst>
            </p:cNvPr>
            <p:cNvSpPr/>
            <p:nvPr/>
          </p:nvSpPr>
          <p:spPr>
            <a:xfrm>
              <a:off x="5525311" y="3929163"/>
              <a:ext cx="1021404" cy="15969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Network ACL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EB19CD9-9DA5-DA48-A649-FC006EAF7AD0}"/>
                </a:ext>
              </a:extLst>
            </p:cNvPr>
            <p:cNvSpPr/>
            <p:nvPr/>
          </p:nvSpPr>
          <p:spPr>
            <a:xfrm>
              <a:off x="7088221" y="1963365"/>
              <a:ext cx="914400" cy="15969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Route Table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C2953EF-6C3A-DD4D-BA82-82E14A1C32B9}"/>
                </a:ext>
              </a:extLst>
            </p:cNvPr>
            <p:cNvSpPr/>
            <p:nvPr/>
          </p:nvSpPr>
          <p:spPr>
            <a:xfrm>
              <a:off x="7088221" y="3929163"/>
              <a:ext cx="914400" cy="15969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Route Table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A361C991-2EF1-1A4E-A19C-B2148651F08A}"/>
                </a:ext>
              </a:extLst>
            </p:cNvPr>
            <p:cNvSpPr/>
            <p:nvPr/>
          </p:nvSpPr>
          <p:spPr>
            <a:xfrm>
              <a:off x="2714016" y="2304644"/>
              <a:ext cx="2075235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Security Group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B44E68FF-B5D7-1F42-931C-D82E2EC7B535}"/>
                </a:ext>
              </a:extLst>
            </p:cNvPr>
            <p:cNvSpPr/>
            <p:nvPr/>
          </p:nvSpPr>
          <p:spPr>
            <a:xfrm>
              <a:off x="2714015" y="4256662"/>
              <a:ext cx="2075235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Security Group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00AB79A-D351-3E4A-A982-C691B33F71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04569" y="3219044"/>
              <a:ext cx="1117600" cy="1193800"/>
            </a:xfrm>
            <a:prstGeom prst="rect">
              <a:avLst/>
            </a:prstGeom>
          </p:spPr>
        </p:pic>
        <p:cxnSp>
          <p:nvCxnSpPr>
            <p:cNvPr id="19" name="Elbow Connector 18">
              <a:extLst>
                <a:ext uri="{FF2B5EF4-FFF2-40B4-BE49-F238E27FC236}">
                  <a16:creationId xmlns:a16="http://schemas.microsoft.com/office/drawing/2014/main" id="{BE616115-3EF6-8C47-8F46-A52D1339140F}"/>
                </a:ext>
              </a:extLst>
            </p:cNvPr>
            <p:cNvCxnSpPr>
              <a:cxnSpLocks/>
              <a:stCxn id="17" idx="1"/>
              <a:endCxn id="10" idx="3"/>
            </p:cNvCxnSpPr>
            <p:nvPr/>
          </p:nvCxnSpPr>
          <p:spPr>
            <a:xfrm rot="10800000">
              <a:off x="8002621" y="2761844"/>
              <a:ext cx="1001948" cy="1054100"/>
            </a:xfrm>
            <a:prstGeom prst="bentConnector3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>
              <a:extLst>
                <a:ext uri="{FF2B5EF4-FFF2-40B4-BE49-F238E27FC236}">
                  <a16:creationId xmlns:a16="http://schemas.microsoft.com/office/drawing/2014/main" id="{A3D01921-4A83-1342-8CA3-5B1C74A241CA}"/>
                </a:ext>
              </a:extLst>
            </p:cNvPr>
            <p:cNvCxnSpPr>
              <a:cxnSpLocks/>
              <a:stCxn id="17" idx="1"/>
              <a:endCxn id="11" idx="3"/>
            </p:cNvCxnSpPr>
            <p:nvPr/>
          </p:nvCxnSpPr>
          <p:spPr>
            <a:xfrm rot="10800000" flipV="1">
              <a:off x="8002621" y="3815944"/>
              <a:ext cx="1001948" cy="911698"/>
            </a:xfrm>
            <a:prstGeom prst="bentConnector3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0CBA11B-C219-E241-AA1E-326BB1536FA9}"/>
                </a:ext>
              </a:extLst>
            </p:cNvPr>
            <p:cNvCxnSpPr>
              <a:endCxn id="8" idx="3"/>
            </p:cNvCxnSpPr>
            <p:nvPr/>
          </p:nvCxnSpPr>
          <p:spPr>
            <a:xfrm flipH="1">
              <a:off x="6546715" y="2761844"/>
              <a:ext cx="541506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5A69179-D253-CB47-AA7E-FE53A4692BC9}"/>
                </a:ext>
              </a:extLst>
            </p:cNvPr>
            <p:cNvCxnSpPr>
              <a:cxnSpLocks/>
              <a:stCxn id="11" idx="1"/>
              <a:endCxn id="9" idx="3"/>
            </p:cNvCxnSpPr>
            <p:nvPr/>
          </p:nvCxnSpPr>
          <p:spPr>
            <a:xfrm flipH="1">
              <a:off x="6546715" y="4727642"/>
              <a:ext cx="541506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888BA04-CE97-B142-A6E9-1C8661B49854}"/>
                </a:ext>
              </a:extLst>
            </p:cNvPr>
            <p:cNvCxnSpPr>
              <a:cxnSpLocks/>
              <a:stCxn id="8" idx="1"/>
              <a:endCxn id="6" idx="3"/>
            </p:cNvCxnSpPr>
            <p:nvPr/>
          </p:nvCxnSpPr>
          <p:spPr>
            <a:xfrm flipH="1">
              <a:off x="5107021" y="2761844"/>
              <a:ext cx="418290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D0200A0-A267-3245-9D2B-73E50CA39261}"/>
                </a:ext>
              </a:extLst>
            </p:cNvPr>
            <p:cNvCxnSpPr>
              <a:cxnSpLocks/>
              <a:stCxn id="9" idx="1"/>
              <a:endCxn id="7" idx="3"/>
            </p:cNvCxnSpPr>
            <p:nvPr/>
          </p:nvCxnSpPr>
          <p:spPr>
            <a:xfrm flipH="1">
              <a:off x="5107021" y="4727642"/>
              <a:ext cx="418290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B6ED5AB9-CA25-BB4C-AAE3-0DF254D99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1166" y="2274650"/>
              <a:ext cx="907442" cy="838304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7510ECF6-9286-6045-9980-D0F3709219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6937" y="4351454"/>
              <a:ext cx="907442" cy="838304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90B789C-B6D9-D340-BE12-673789C3FF1F}"/>
                </a:ext>
              </a:extLst>
            </p:cNvPr>
            <p:cNvSpPr txBox="1"/>
            <p:nvPr/>
          </p:nvSpPr>
          <p:spPr>
            <a:xfrm>
              <a:off x="1131506" y="1987844"/>
              <a:ext cx="10583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Public SN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DDC886E-4DCB-A741-B384-5499426CDAE0}"/>
                </a:ext>
              </a:extLst>
            </p:cNvPr>
            <p:cNvSpPr txBox="1"/>
            <p:nvPr/>
          </p:nvSpPr>
          <p:spPr>
            <a:xfrm>
              <a:off x="1181166" y="3934886"/>
              <a:ext cx="1143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Private SN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BF92371-29D1-2C4B-B831-3FBBA275150C}"/>
                </a:ext>
              </a:extLst>
            </p:cNvPr>
            <p:cNvSpPr txBox="1"/>
            <p:nvPr/>
          </p:nvSpPr>
          <p:spPr>
            <a:xfrm>
              <a:off x="1131506" y="5573357"/>
              <a:ext cx="5581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VPC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E5A13A4-95AF-884C-8275-3FE48FDEE876}"/>
                </a:ext>
              </a:extLst>
            </p:cNvPr>
            <p:cNvSpPr txBox="1"/>
            <p:nvPr/>
          </p:nvSpPr>
          <p:spPr>
            <a:xfrm>
              <a:off x="1133003" y="5971485"/>
              <a:ext cx="826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Region</a:t>
              </a: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7EDA16C6-5644-5548-86CF-5294768168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0870" y="3188645"/>
            <a:ext cx="14859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719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1306</TotalTime>
  <Words>18</Words>
  <Application>Microsoft Macintosh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Munusamy, Ravi Sankar (Cognizant)</dc:creator>
  <cp:lastModifiedBy>Munusamy, Ravi Sankar (Cognizant)</cp:lastModifiedBy>
  <cp:revision>3</cp:revision>
  <dcterms:created xsi:type="dcterms:W3CDTF">2020-03-16T22:46:59Z</dcterms:created>
  <dcterms:modified xsi:type="dcterms:W3CDTF">2020-03-17T20:33:18Z</dcterms:modified>
</cp:coreProperties>
</file>