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E31D-0ECB-594A-B9F3-9E3CFE0C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393DC-0D9C-794C-82C7-C8C17CA2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A3DA-7E9A-1640-BDA4-751171D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E6C2-09A0-BC48-9A4D-F87EAAB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F317-B8D8-1449-A503-586C547C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E927-9440-F046-88EA-855A9C13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AAEA-2049-D543-9A83-3FAB1633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088B-094F-3740-BE8E-927A7A12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D41-DFA9-6648-B0F5-8D581705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7B63-7E14-D040-9224-BA978855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8B82-E821-4F46-B736-3952ECA8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654BE-9C75-E242-A320-83E61FC23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C33A-4551-E84A-A43E-A08C5FF1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780F-C40A-0A44-BDC9-D303DE93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D99D-1A01-BA4A-B59E-D523066E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2810-8AB5-5943-8B25-4A7E8C7E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A837-D5DF-EC46-A0AD-995B6E47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D967-FC2A-304E-AD82-9C939179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5352-6E08-894A-9DC8-19E9A02D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4F61-C778-E341-BD53-AF35F43C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9781-404F-794A-8200-65A1C46A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5DB5-C33F-E340-8837-A3309D91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E756-577B-2F4D-A312-DC11EC60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BA63-9CC9-3A4E-B757-D76DD4F1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C743-A2B9-1847-BF79-8DA29BB9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625D-DD09-6B49-A0E5-EBB12161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ADB0-5C5B-624E-836B-2916D4DE9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5336A-A861-F44E-99C9-32310DBF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64ED-5283-E344-8510-26086E12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CA9DC-3CEE-704C-90DC-F5BA0A46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D385-FDF6-4F40-8D3B-E4A2694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9E9C-0291-0A41-915E-577C62E8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5ECC1-617D-8C47-A60B-DC4F523E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E9D9E-AE87-5A45-8419-9EBF550A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B932C-7393-AD48-99FB-3AC7CCC65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A26D-166F-7044-B6FE-B28E94571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082DA-109B-1049-B8B1-44B72D4C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E41EC-170E-3340-AA14-DA2B7432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F6E75-5B2D-324A-BD10-BB4A00F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908-226A-3846-A1D8-C656B6F6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35680-E2A3-0943-ADB2-D885AB31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D3308-8349-1843-9891-6C237DC5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9024-1C4F-E541-A653-13A72AC9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8815-9877-8546-BA55-4501FC70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28A37-FAB3-224A-B6FE-18E22F2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39AC-9311-4E4A-BE52-A8E8D396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CD89-A1B0-6B4D-86A7-E150C25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9E72-E12E-9346-9C8A-672A0AD7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4AF78-0786-134A-9906-7AD06336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6EE6A-CCFE-7447-9228-8D852080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7150-F15C-3A49-8C0A-8F98F93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2C6E-F688-4840-971D-C4145EF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E07-AC45-F040-AC5E-EC8AB4DB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F0B94-A49C-0F4A-928C-BEA845A4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190E4-D87F-364A-BEF9-7A7DD0136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34CC-94D1-8749-9F75-AED4CA79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62B7-DA3C-3241-A145-0EA9BBB6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CDCE-4A5A-2F49-8AB5-57F265C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61A9-47BD-0249-AFC8-5F212959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9019-75A4-7D42-8CC4-F10C4566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4DB6-1D04-F247-937E-83E6CA5EC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CF9C-FEDD-A542-9B58-53996FF8B912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2A1C-FDFB-BB46-8CAE-6C3DFC9C7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4F10-70AC-D94E-B793-AACB01364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65C9-0C70-E74C-AC7A-F885AE83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0D74-B5C0-1145-B10B-BD37593B4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F1E1C-FE52-A549-ACB2-7797B8856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60A8C-491B-AA43-9A1E-F31576024B2F}"/>
              </a:ext>
            </a:extLst>
          </p:cNvPr>
          <p:cNvSpPr/>
          <p:nvPr/>
        </p:nvSpPr>
        <p:spPr>
          <a:xfrm>
            <a:off x="1060315" y="1177047"/>
            <a:ext cx="9747115" cy="42607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0993D-F816-BF4C-AA6E-714862399CA5}"/>
              </a:ext>
            </a:extLst>
          </p:cNvPr>
          <p:cNvSpPr/>
          <p:nvPr/>
        </p:nvSpPr>
        <p:spPr>
          <a:xfrm>
            <a:off x="1241898" y="1438072"/>
            <a:ext cx="2960451" cy="377595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C706E-E810-5F4C-A125-A521446825B4}"/>
              </a:ext>
            </a:extLst>
          </p:cNvPr>
          <p:cNvSpPr/>
          <p:nvPr/>
        </p:nvSpPr>
        <p:spPr>
          <a:xfrm>
            <a:off x="4458916" y="1438072"/>
            <a:ext cx="2960451" cy="377595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3FC00-811E-9F4A-AFDE-0A7879838CAE}"/>
              </a:ext>
            </a:extLst>
          </p:cNvPr>
          <p:cNvSpPr/>
          <p:nvPr/>
        </p:nvSpPr>
        <p:spPr>
          <a:xfrm>
            <a:off x="7675934" y="1438072"/>
            <a:ext cx="2960451" cy="377595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0C4C3-6F8D-3847-B6FB-9A06A6C7EA3D}"/>
              </a:ext>
            </a:extLst>
          </p:cNvPr>
          <p:cNvSpPr/>
          <p:nvPr/>
        </p:nvSpPr>
        <p:spPr>
          <a:xfrm>
            <a:off x="1421027" y="1664417"/>
            <a:ext cx="8958648" cy="3179434"/>
          </a:xfrm>
          <a:prstGeom prst="rect">
            <a:avLst/>
          </a:prstGeom>
          <a:solidFill>
            <a:schemeClr val="lt1">
              <a:alpha val="10000"/>
            </a:schemeClr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01399-A2E2-C94F-A0E7-5EF0D7910495}"/>
              </a:ext>
            </a:extLst>
          </p:cNvPr>
          <p:cNvSpPr/>
          <p:nvPr/>
        </p:nvSpPr>
        <p:spPr>
          <a:xfrm>
            <a:off x="1560818" y="1971999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CB8BD-3654-7546-9B94-7273DDCB9754}"/>
              </a:ext>
            </a:extLst>
          </p:cNvPr>
          <p:cNvSpPr/>
          <p:nvPr/>
        </p:nvSpPr>
        <p:spPr>
          <a:xfrm>
            <a:off x="1554920" y="3510732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EE8F5-0211-5641-86D3-A14B501934C8}"/>
              </a:ext>
            </a:extLst>
          </p:cNvPr>
          <p:cNvSpPr/>
          <p:nvPr/>
        </p:nvSpPr>
        <p:spPr>
          <a:xfrm>
            <a:off x="4841792" y="1971999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D95434-24CC-D64F-8EDE-C9234D2CA118}"/>
              </a:ext>
            </a:extLst>
          </p:cNvPr>
          <p:cNvSpPr/>
          <p:nvPr/>
        </p:nvSpPr>
        <p:spPr>
          <a:xfrm>
            <a:off x="4835894" y="3510732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C7994-8FCE-7C42-8878-190C5E14E777}"/>
              </a:ext>
            </a:extLst>
          </p:cNvPr>
          <p:cNvSpPr/>
          <p:nvPr/>
        </p:nvSpPr>
        <p:spPr>
          <a:xfrm>
            <a:off x="8164846" y="1971999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2B1DC-E39C-914A-8547-20F06A91262E}"/>
              </a:ext>
            </a:extLst>
          </p:cNvPr>
          <p:cNvSpPr/>
          <p:nvPr/>
        </p:nvSpPr>
        <p:spPr>
          <a:xfrm>
            <a:off x="8158948" y="3510732"/>
            <a:ext cx="2047355" cy="1030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49B8B-4C36-A44A-B7FF-8551CFFB9BC3}"/>
              </a:ext>
            </a:extLst>
          </p:cNvPr>
          <p:cNvSpPr txBox="1"/>
          <p:nvPr/>
        </p:nvSpPr>
        <p:spPr>
          <a:xfrm>
            <a:off x="1580624" y="1410201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Availability Zone: eu-west-1a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15D71-4A97-2D4B-8B93-4C9E82B4FDE0}"/>
              </a:ext>
            </a:extLst>
          </p:cNvPr>
          <p:cNvSpPr txBox="1"/>
          <p:nvPr/>
        </p:nvSpPr>
        <p:spPr>
          <a:xfrm>
            <a:off x="4835894" y="1378088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Availability Zone: eu-west-1b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7F370-C3CD-A44D-B684-9A7F48C2C0C8}"/>
              </a:ext>
            </a:extLst>
          </p:cNvPr>
          <p:cNvSpPr txBox="1"/>
          <p:nvPr/>
        </p:nvSpPr>
        <p:spPr>
          <a:xfrm>
            <a:off x="7977928" y="1390183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Availability Zone: eu-west-1c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E7326-413F-3C49-86EB-8B977B1C6BC3}"/>
              </a:ext>
            </a:extLst>
          </p:cNvPr>
          <p:cNvSpPr txBox="1"/>
          <p:nvPr/>
        </p:nvSpPr>
        <p:spPr>
          <a:xfrm>
            <a:off x="1023581" y="1123229"/>
            <a:ext cx="1498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Region: eu-west-1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309D8-0EE4-E143-81A3-7538CEC9C21C}"/>
              </a:ext>
            </a:extLst>
          </p:cNvPr>
          <p:cNvSpPr txBox="1"/>
          <p:nvPr/>
        </p:nvSpPr>
        <p:spPr>
          <a:xfrm>
            <a:off x="1554920" y="2014943"/>
            <a:ext cx="211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Subnet: 10.0.0.0/24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B85CC-415E-2241-870A-14EE51C455A3}"/>
              </a:ext>
            </a:extLst>
          </p:cNvPr>
          <p:cNvSpPr txBox="1"/>
          <p:nvPr/>
        </p:nvSpPr>
        <p:spPr>
          <a:xfrm>
            <a:off x="4835894" y="1971999"/>
            <a:ext cx="211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Subnet: 10.0.1.0/24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832254-DB40-DE47-92B5-7491D2B2AAF8}"/>
              </a:ext>
            </a:extLst>
          </p:cNvPr>
          <p:cNvSpPr txBox="1"/>
          <p:nvPr/>
        </p:nvSpPr>
        <p:spPr>
          <a:xfrm>
            <a:off x="8161138" y="1971999"/>
            <a:ext cx="211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Subnet: 10.0.2.0/24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C87600-FD73-7A41-ACB8-30565DB42D32}"/>
              </a:ext>
            </a:extLst>
          </p:cNvPr>
          <p:cNvSpPr txBox="1"/>
          <p:nvPr/>
        </p:nvSpPr>
        <p:spPr>
          <a:xfrm>
            <a:off x="1468420" y="3510732"/>
            <a:ext cx="227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Private Subnet: 10.0.50.0/24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1DAE-B07E-FA47-BC1D-D17D25FCE29B}"/>
              </a:ext>
            </a:extLst>
          </p:cNvPr>
          <p:cNvSpPr txBox="1"/>
          <p:nvPr/>
        </p:nvSpPr>
        <p:spPr>
          <a:xfrm>
            <a:off x="1431245" y="165028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VPC: 10.0.0.0/16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BF5125-F719-6645-AEBF-B0FD12FF4379}"/>
              </a:ext>
            </a:extLst>
          </p:cNvPr>
          <p:cNvSpPr txBox="1"/>
          <p:nvPr/>
        </p:nvSpPr>
        <p:spPr>
          <a:xfrm>
            <a:off x="4764046" y="3517752"/>
            <a:ext cx="227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Private Subnet: 10.0.51.0/24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6CC3A-BF5F-0D43-9785-3671986653F1}"/>
              </a:ext>
            </a:extLst>
          </p:cNvPr>
          <p:cNvSpPr txBox="1"/>
          <p:nvPr/>
        </p:nvSpPr>
        <p:spPr>
          <a:xfrm>
            <a:off x="8107065" y="3524772"/>
            <a:ext cx="227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Private Subnet: 10.0.52.0/24</a:t>
            </a:r>
          </a:p>
        </p:txBody>
      </p:sp>
    </p:spTree>
    <p:extLst>
      <p:ext uri="{BB962C8B-B14F-4D97-AF65-F5344CB8AC3E}">
        <p14:creationId xmlns:p14="http://schemas.microsoft.com/office/powerpoint/2010/main" val="3142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42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Munusamy, Ravi Sankar (Cognizant)</dc:creator>
  <cp:lastModifiedBy>Munusamy, Ravi Sankar (Cognizant)</cp:lastModifiedBy>
  <cp:revision>5</cp:revision>
  <dcterms:created xsi:type="dcterms:W3CDTF">2020-04-04T13:25:58Z</dcterms:created>
  <dcterms:modified xsi:type="dcterms:W3CDTF">2020-04-07T07:24:18Z</dcterms:modified>
</cp:coreProperties>
</file>