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DAB-F3AF-4DAE-A95B-00C7C4CD1EF9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7CAF-96DA-4DCA-A49F-66B390A504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0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7CAF-96DA-4DCA-A49F-66B390A504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35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D8BCB-5151-383D-6063-7AA906F44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E4DB70-A158-4235-CD0A-C60E2587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4DB31-D5AF-7DCC-51B3-A3D957F2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6BF11-2F45-C8AB-8EE8-6CA2F4C8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52A1E-2782-D295-A57A-EBD47003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94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19E6C-F787-5A75-FDB5-84567F1C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1430D2-EE18-8072-DA42-EC3952B98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1E0C03-FD82-D930-2813-9ECF80A3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747BD-B39B-8605-2571-062CCFF3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74D3C-CD17-5864-AF65-719E3DE1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62D945-CE01-CE8E-64AA-14BB53C46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C9B25B-2B8B-B233-E9FC-DB38D5BC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F5D52-1F4E-FD6C-909B-E2BFD1C3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10F7C-B65A-04A5-ADAB-5E77FDCC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21235-1D4D-AF87-B533-5DF61142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87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24580-C0AF-E873-B957-65FD8E0E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03486-38C7-C362-7C9C-AD629DE7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88599-AE2D-EBEB-1A2B-1D0C40EC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5E9AA-C662-2170-1362-6FECA7EC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7D8E6-CE69-9F69-C5B8-C817F284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58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0BD52-DC48-D413-479C-B4857A4C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7D01D-9BAB-B405-7BCA-B8FA33B4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F3BD7-8D09-6268-F071-E28A9635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36AD3-56AE-C115-B500-320BC330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54312-6139-2E8C-DEEE-43DA4882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3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C660-D6BB-B39D-ECED-DF55F999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B6C9D-7DFB-826E-8910-3C28C596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66B3F3-0013-4A28-854C-4DBA1ECF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D00283-A844-0A41-02D6-839E464B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A6D22-40FF-F285-7794-1A4A3A98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F6E1F-55E6-C1BC-3102-D5B4050A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8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4C138-C0E5-4688-5A7A-60FE1B30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C1DDE1-0F73-D6B9-E674-6C5E5BDC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821FAF-CC44-9FCC-D3FC-D7FD6664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621552-D03D-1D03-CDF0-EED670ACD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3CFB49-A77A-5A77-33AF-AAD569A4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550BD2-59A3-6D0D-DF89-560A1041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F55FD1-44D4-AA26-E547-1604EE6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130FBA-34F6-960A-0BC9-A64E2EA2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68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7615-A957-0215-0E7A-F637C5A8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8671C8-C083-876A-FD07-27573BC9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B1324F-4908-1D39-7F4C-8E081EFD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E8CCBE-A819-ED9E-3225-35330400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4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12ABC9-F244-3297-7584-528FB19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099500-D48D-21AC-519D-94C431E0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F1E4ED-F9E6-ADAD-2A26-CCBBB8E9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58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7B827-FA81-54CD-EFB8-D248625C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2D653-F6EC-D99C-1796-FB0C0565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FBD2F0-D12F-CC5D-A6EB-B16E1FB06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8189B3-E3E1-495A-D2BE-CED280DD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4738BE-3894-85A8-7D0E-9E8E7D9A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4FB5FA-3018-8DAB-1888-2BFD3AC7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58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B18F6-3DFE-C1AC-BF33-9982ED14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DCF976-A586-DAA4-FA44-B5FDCA99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50800F-F970-3991-4469-E4C75499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5DF3E2-7F06-D6E1-B012-6B222584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D387EA-1540-B6D4-5A45-57CC9104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60A7DC-71F4-C036-C786-2D76DF5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95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7B3A6C-9258-5451-2A5E-03E7DE7B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EDB99-4BF3-C105-F3D6-9CBE30F1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5C5AE-E0DB-C566-C259-9E8A5B20A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4F70-66C9-4890-9C84-C8B61E70F91F}" type="datetimeFigureOut">
              <a:rPr lang="es-ES" smtClean="0"/>
              <a:t>26/05/2023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1ECDC-C532-EBE1-883A-D94DA2F9B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87821-35AA-9781-4032-190A9BAA2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7BE4-0B0F-4716-8AC8-21EC8241E6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7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D17CD-4ECD-397E-61C3-E9D932B1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Para </a:t>
            </a:r>
            <a:r>
              <a:rPr lang="en-US" sz="2000" dirty="0" err="1"/>
              <a:t>gestionar</a:t>
            </a:r>
            <a:r>
              <a:rPr lang="en-US" sz="2000" dirty="0"/>
              <a:t> las </a:t>
            </a:r>
            <a:r>
              <a:rPr lang="en-US" sz="2000" dirty="0" err="1"/>
              <a:t>instancias</a:t>
            </a:r>
            <a:r>
              <a:rPr lang="en-US" sz="2000" dirty="0"/>
              <a:t> de Kubernetes se </a:t>
            </a:r>
            <a:r>
              <a:rPr lang="en-US" sz="2000" dirty="0" err="1"/>
              <a:t>deber</a:t>
            </a:r>
            <a:r>
              <a:rPr lang="es-ES" sz="2000" dirty="0"/>
              <a:t>á instalar las herramientas CLI </a:t>
            </a:r>
            <a:r>
              <a:rPr lang="es-ES" sz="2000" dirty="0" err="1"/>
              <a:t>doctl</a:t>
            </a:r>
            <a:r>
              <a:rPr lang="es-ES" sz="2000" dirty="0"/>
              <a:t> y </a:t>
            </a:r>
            <a:r>
              <a:rPr lang="es-ES" sz="2000" dirty="0" err="1"/>
              <a:t>kubectl</a:t>
            </a:r>
            <a:endParaRPr lang="es-ES" sz="2000" dirty="0"/>
          </a:p>
          <a:p>
            <a:r>
              <a:rPr lang="es-ES" sz="2000" dirty="0"/>
              <a:t>Los cambios en el número de contenedores han de hacerse sobre los archivos </a:t>
            </a:r>
            <a:r>
              <a:rPr lang="en-US" sz="2000" dirty="0"/>
              <a:t>*-</a:t>
            </a:r>
            <a:r>
              <a:rPr lang="en-US" sz="2000" dirty="0" err="1"/>
              <a:t>deployment.yaml</a:t>
            </a:r>
            <a:r>
              <a:rPr lang="en-US" sz="2000" dirty="0"/>
              <a:t>, </a:t>
            </a:r>
            <a:r>
              <a:rPr lang="en-US" sz="2000" dirty="0" err="1"/>
              <a:t>cambiando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par</a:t>
            </a:r>
            <a:r>
              <a:rPr lang="es-ES" sz="2000" dirty="0" err="1"/>
              <a:t>ámetro</a:t>
            </a:r>
            <a:r>
              <a:rPr lang="es-ES" sz="2000" dirty="0"/>
              <a:t> replicas.</a:t>
            </a:r>
          </a:p>
          <a:p>
            <a:r>
              <a:rPr lang="es-ES" sz="2000" dirty="0"/>
              <a:t>Se puede aumentar el número de nodos activos usando el panel de Control de Digital </a:t>
            </a:r>
            <a:r>
              <a:rPr lang="es-ES" sz="2000" dirty="0" err="1"/>
              <a:t>Ocean</a:t>
            </a:r>
            <a:endParaRPr lang="es-ES" sz="2000" dirty="0"/>
          </a:p>
          <a:p>
            <a:r>
              <a:rPr lang="es-ES" sz="2000" dirty="0"/>
              <a:t>Se habrá de esperar entre 24-48 horas hasta que el servicio de DNS de </a:t>
            </a:r>
            <a:r>
              <a:rPr lang="es-ES" sz="2000" dirty="0" err="1"/>
              <a:t>DigitalOcean</a:t>
            </a:r>
            <a:r>
              <a:rPr lang="es-ES" sz="2000" dirty="0"/>
              <a:t> actualice sus registros y sea accesible </a:t>
            </a:r>
            <a:r>
              <a:rPr lang="es-ES" sz="2000" dirty="0" err="1"/>
              <a:t>viá</a:t>
            </a:r>
            <a:r>
              <a:rPr lang="es-ES" sz="2000" dirty="0"/>
              <a:t> DNS.</a:t>
            </a:r>
          </a:p>
          <a:p>
            <a:r>
              <a:rPr lang="es-ES" sz="2000" dirty="0"/>
              <a:t>Se deberá ser</a:t>
            </a:r>
            <a:r>
              <a:rPr lang="es-ES" sz="2000" b="1" dirty="0"/>
              <a:t> dueño del dominio </a:t>
            </a:r>
            <a:r>
              <a:rPr lang="es-ES" sz="2000" dirty="0"/>
              <a:t>utilizado, debiendo introducirlo en el apartado </a:t>
            </a:r>
            <a:r>
              <a:rPr lang="es-ES" sz="2000" dirty="0" err="1"/>
              <a:t>Networking</a:t>
            </a:r>
            <a:r>
              <a:rPr lang="es-ES" sz="2000" dirty="0"/>
              <a:t>/</a:t>
            </a:r>
            <a:r>
              <a:rPr lang="es-ES" sz="2000" dirty="0" err="1"/>
              <a:t>Domains</a:t>
            </a:r>
            <a:r>
              <a:rPr lang="es-ES" sz="2000" dirty="0"/>
              <a:t> de Digital </a:t>
            </a:r>
            <a:r>
              <a:rPr lang="es-ES" sz="2000" dirty="0" err="1"/>
              <a:t>Ocean</a:t>
            </a: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EE6AF10-DC39-D8D3-7CC0-536BF0FA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Despiegue</a:t>
            </a:r>
            <a:r>
              <a:rPr lang="es-ES" sz="4000" dirty="0">
                <a:solidFill>
                  <a:srgbClr val="FFFFFF"/>
                </a:solidFill>
              </a:rPr>
              <a:t> </a:t>
            </a:r>
            <a:r>
              <a:rPr lang="es-ES" sz="4000" dirty="0" err="1">
                <a:solidFill>
                  <a:srgbClr val="FFFFFF"/>
                </a:solidFill>
              </a:rPr>
              <a:t>Kubernetes</a:t>
            </a:r>
            <a:endParaRPr lang="es-E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7D95B1-A404-0B89-91C4-324E30B7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Características del 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D5B12-FB2A-CF5D-0538-FD4AE43F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 dirty="0"/>
              <a:t>Las distintas imágenes de Docker son almacenadas en un registro privado de Digital </a:t>
            </a:r>
            <a:r>
              <a:rPr lang="es-ES" sz="2000" dirty="0" err="1"/>
              <a:t>Ocean</a:t>
            </a:r>
            <a:endParaRPr lang="es-ES" sz="2000" dirty="0"/>
          </a:p>
          <a:p>
            <a:r>
              <a:rPr lang="es-ES" sz="2000" dirty="0"/>
              <a:t>Para reconstruir o realizar cualquier cambio en una imagen, realizaremos los cambios en el código y reconstruiremos el </a:t>
            </a:r>
            <a:r>
              <a:rPr lang="es-ES" sz="2000" dirty="0" err="1"/>
              <a:t>Dockerfile</a:t>
            </a:r>
            <a:r>
              <a:rPr lang="es-ES" sz="2000" dirty="0"/>
              <a:t> asociado (</a:t>
            </a:r>
            <a:r>
              <a:rPr lang="es-ES" sz="2000" dirty="0" err="1"/>
              <a:t>docker</a:t>
            </a:r>
            <a:r>
              <a:rPr lang="es-ES" sz="2000" dirty="0"/>
              <a:t> </a:t>
            </a:r>
            <a:r>
              <a:rPr lang="es-ES" sz="2000" dirty="0" err="1"/>
              <a:t>build</a:t>
            </a:r>
            <a:r>
              <a:rPr lang="es-ES" sz="2000" dirty="0"/>
              <a:t>)</a:t>
            </a:r>
          </a:p>
          <a:p>
            <a:r>
              <a:rPr lang="es-ES" sz="2000" dirty="0"/>
              <a:t>Para subir las imágenes al registro se deberá hacer uso de la herramienta </a:t>
            </a:r>
            <a:r>
              <a:rPr lang="es-ES" sz="2000" dirty="0" err="1"/>
              <a:t>doctl</a:t>
            </a:r>
            <a:r>
              <a:rPr lang="es-ES" sz="2000" dirty="0"/>
              <a:t> de Digital </a:t>
            </a:r>
            <a:r>
              <a:rPr lang="es-ES" sz="2000" dirty="0" err="1"/>
              <a:t>Ocean</a:t>
            </a:r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4763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D95B1-A404-0B89-91C4-324E30B7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Características del 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D5B12-FB2A-CF5D-0538-FD4AE43F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 dirty="0"/>
              <a:t>Se han creado 3 nodos que gestionan el funcionamiento global de la aplicación</a:t>
            </a:r>
          </a:p>
          <a:p>
            <a:r>
              <a:rPr lang="es-ES" sz="2000" dirty="0"/>
              <a:t>Se corren 1 instancia de cada servicio a excepción de BMP y CSTR donde se corren 2 y 3 respectivamente</a:t>
            </a:r>
          </a:p>
          <a:p>
            <a:r>
              <a:rPr lang="es-ES" sz="2000" dirty="0"/>
              <a:t>Para cambiar parámetros del despliegue de carácter sensible, en el archivo </a:t>
            </a:r>
            <a:r>
              <a:rPr lang="es-ES" sz="2000" dirty="0" err="1"/>
              <a:t>secrets.yaml</a:t>
            </a:r>
            <a:r>
              <a:rPr lang="es-ES" sz="2000" dirty="0"/>
              <a:t> se introducen los valores de las variables de entorno a usar </a:t>
            </a:r>
            <a:r>
              <a:rPr lang="es-ES" sz="2000" b="1" dirty="0"/>
              <a:t>codificadas en base 64. </a:t>
            </a:r>
            <a:r>
              <a:rPr lang="es-ES" sz="2000" dirty="0"/>
              <a:t> </a:t>
            </a:r>
            <a:r>
              <a:rPr lang="es-ES" sz="2000" dirty="0" err="1"/>
              <a:t>Kubernetes</a:t>
            </a:r>
            <a:r>
              <a:rPr lang="es-ES" sz="2000" dirty="0"/>
              <a:t> decodifica el valor automáticamente,</a:t>
            </a:r>
          </a:p>
          <a:p>
            <a:r>
              <a:rPr lang="es-ES" sz="2000" dirty="0"/>
              <a:t>Los contenedores con variables de entorno son web (</a:t>
            </a:r>
            <a:r>
              <a:rPr lang="es-ES" sz="2000" dirty="0" err="1"/>
              <a:t>frontend</a:t>
            </a:r>
            <a:r>
              <a:rPr lang="es-ES" sz="2000" dirty="0"/>
              <a:t>), api (</a:t>
            </a:r>
            <a:r>
              <a:rPr lang="es-ES" sz="2000" dirty="0" err="1"/>
              <a:t>backend</a:t>
            </a:r>
            <a:r>
              <a:rPr lang="es-ES" sz="2000" dirty="0"/>
              <a:t>) y </a:t>
            </a:r>
            <a:r>
              <a:rPr lang="es-ES" sz="2000" dirty="0" err="1"/>
              <a:t>db</a:t>
            </a:r>
            <a:r>
              <a:rPr lang="es-ES" sz="2000" dirty="0"/>
              <a:t> (base de datos), y se han de especificar en sus respectivos archivos de despliegue (web-</a:t>
            </a:r>
            <a:r>
              <a:rPr lang="es-ES" sz="2000" dirty="0" err="1"/>
              <a:t>deployment.yaml</a:t>
            </a:r>
            <a:r>
              <a:rPr lang="es-ES" sz="2000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4F8CD9-B11C-C637-45A0-5C07B517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6375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0EE1085-9281-3B7C-64AB-4D1919EDBE6F}"/>
              </a:ext>
            </a:extLst>
          </p:cNvPr>
          <p:cNvSpPr txBox="1">
            <a:spLocks/>
          </p:cNvSpPr>
          <p:nvPr/>
        </p:nvSpPr>
        <p:spPr>
          <a:xfrm>
            <a:off x="1523999" y="4469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FFFFFF"/>
                </a:solidFill>
              </a:rPr>
              <a:t>Características del despliegue</a:t>
            </a:r>
          </a:p>
        </p:txBody>
      </p:sp>
    </p:spTree>
    <p:extLst>
      <p:ext uri="{BB962C8B-B14F-4D97-AF65-F5344CB8AC3E}">
        <p14:creationId xmlns:p14="http://schemas.microsoft.com/office/powerpoint/2010/main" val="127971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EB24494-EC2B-1DA6-08CF-399B1A87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99" y="1652467"/>
            <a:ext cx="5125722" cy="5125722"/>
          </a:xfrm>
          <a:prstGeom prst="rect">
            <a:avLst/>
          </a:prstGeom>
        </p:spPr>
      </p:pic>
      <p:pic>
        <p:nvPicPr>
          <p:cNvPr id="6" name="Picture 2" descr="Resultado de imagen de nginx ">
            <a:extLst>
              <a:ext uri="{FF2B5EF4-FFF2-40B4-BE49-F238E27FC236}">
                <a16:creationId xmlns:a16="http://schemas.microsoft.com/office/drawing/2014/main" id="{6C03EE9D-5193-D4F7-19FD-C39FB3AD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13" y="3869804"/>
            <a:ext cx="671169" cy="2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react">
            <a:extLst>
              <a:ext uri="{FF2B5EF4-FFF2-40B4-BE49-F238E27FC236}">
                <a16:creationId xmlns:a16="http://schemas.microsoft.com/office/drawing/2014/main" id="{D0DC53BD-5F91-A093-E2C6-1BA8FD2A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30" y="2969171"/>
            <a:ext cx="382137" cy="3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de express js">
            <a:extLst>
              <a:ext uri="{FF2B5EF4-FFF2-40B4-BE49-F238E27FC236}">
                <a16:creationId xmlns:a16="http://schemas.microsoft.com/office/drawing/2014/main" id="{D73D9F06-E708-ED1C-FE4B-2E4F2FB7C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32" y="3069477"/>
            <a:ext cx="405794" cy="1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8CC71A-F18C-2B08-B132-13DF5602C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1563757"/>
          </a:xfrm>
          <a:prstGeom prst="rect">
            <a:avLst/>
          </a:prstGeom>
        </p:spPr>
      </p:pic>
      <p:pic>
        <p:nvPicPr>
          <p:cNvPr id="1036" name="Picture 12" descr="What is Kubernetes? Here’s what you need to know - Concise Software">
            <a:extLst>
              <a:ext uri="{FF2B5EF4-FFF2-40B4-BE49-F238E27FC236}">
                <a16:creationId xmlns:a16="http://schemas.microsoft.com/office/drawing/2014/main" id="{6BE84162-9A64-B18B-4498-13F2D344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7" y="1775799"/>
            <a:ext cx="2336197" cy="105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2AED43-6452-F198-172D-FAB070704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1563757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6467CB8-F2A3-3DC3-1092-FD1CE73A2C60}"/>
              </a:ext>
            </a:extLst>
          </p:cNvPr>
          <p:cNvSpPr txBox="1">
            <a:spLocks/>
          </p:cNvSpPr>
          <p:nvPr/>
        </p:nvSpPr>
        <p:spPr>
          <a:xfrm>
            <a:off x="1523999" y="4469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FFFFFF"/>
                </a:solidFill>
              </a:rPr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119875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276</Words>
  <Application>Microsoft Office PowerPoint</Application>
  <PresentationFormat>Panorámica</PresentationFormat>
  <Paragraphs>18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Despiegue Kubernetes</vt:lpstr>
      <vt:lpstr>Características del despliegue</vt:lpstr>
      <vt:lpstr>Características del despliegue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Despliegue Kubernetes</dc:title>
  <dc:creator>Giorko Giorko</dc:creator>
  <cp:lastModifiedBy>Giorko Giorko</cp:lastModifiedBy>
  <cp:revision>4</cp:revision>
  <dcterms:created xsi:type="dcterms:W3CDTF">2023-05-26T10:40:00Z</dcterms:created>
  <dcterms:modified xsi:type="dcterms:W3CDTF">2023-05-26T14:25:29Z</dcterms:modified>
</cp:coreProperties>
</file>