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7" r:id="rId12"/>
    <p:sldId id="268" r:id="rId13"/>
    <p:sldId id="304" r:id="rId14"/>
    <p:sldId id="269" r:id="rId15"/>
    <p:sldId id="271" r:id="rId16"/>
    <p:sldId id="275" r:id="rId17"/>
    <p:sldId id="272" r:id="rId18"/>
    <p:sldId id="273" r:id="rId19"/>
    <p:sldId id="274" r:id="rId20"/>
    <p:sldId id="276" r:id="rId21"/>
    <p:sldId id="277" r:id="rId22"/>
    <p:sldId id="280" r:id="rId23"/>
    <p:sldId id="283" r:id="rId24"/>
    <p:sldId id="279" r:id="rId25"/>
    <p:sldId id="281" r:id="rId26"/>
    <p:sldId id="282" r:id="rId27"/>
    <p:sldId id="284" r:id="rId28"/>
    <p:sldId id="285" r:id="rId29"/>
    <p:sldId id="286" r:id="rId30"/>
    <p:sldId id="287" r:id="rId31"/>
    <p:sldId id="298" r:id="rId32"/>
    <p:sldId id="299" r:id="rId33"/>
    <p:sldId id="288" r:id="rId34"/>
    <p:sldId id="290" r:id="rId35"/>
    <p:sldId id="291" r:id="rId36"/>
    <p:sldId id="292" r:id="rId37"/>
    <p:sldId id="300" r:id="rId38"/>
    <p:sldId id="301" r:id="rId39"/>
    <p:sldId id="293" r:id="rId40"/>
    <p:sldId id="295" r:id="rId41"/>
    <p:sldId id="296" r:id="rId42"/>
    <p:sldId id="302" r:id="rId43"/>
    <p:sldId id="303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86723" autoAdjust="0"/>
  </p:normalViewPr>
  <p:slideViewPr>
    <p:cSldViewPr snapToGrid="0">
      <p:cViewPr varScale="1">
        <p:scale>
          <a:sx n="157" d="100"/>
          <a:sy n="157" d="100"/>
        </p:scale>
        <p:origin x="46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B81A9-E084-47C0-8E16-B03DA1280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86DD0A-70F6-4CBF-BF8D-13672C667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AE9FC6-374B-4683-820B-69F1C713B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8823-35DE-45EC-8818-C440C7ED500D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840BF2-3FBF-4E35-BA31-DA25B2005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206074-D8F1-44E7-B535-95FCF3AAF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4FBD-06CF-46C1-B07C-99AAC84EB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790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BC465-480C-457E-AAD8-0ECE87793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EF4A1A-00F7-4186-A6A1-CECB15991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59F0E4-7A03-46A4-B93E-406815D7F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8823-35DE-45EC-8818-C440C7ED500D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C4C41-3100-4179-AA37-014221EEA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A66BF-F6DC-45F3-B804-5521D8217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4FBD-06CF-46C1-B07C-99AAC84EB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323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BC3ABB-5A7C-4EAB-8AED-47B839BFF4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E90D26-3A81-491C-A107-810B3F6E2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CA938F-26D1-4387-A890-FF8DDEDB5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8823-35DE-45EC-8818-C440C7ED500D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B64D9B-2B69-4AB4-8A1C-C0D82E920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37A406-A5D4-4FDA-BBAB-16161ABF5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4FBD-06CF-46C1-B07C-99AAC84EB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61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698637-1D03-4AC4-A2F6-799FA54B5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E10CBC-E368-45C8-9F15-468DF33E7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6024E0-3F02-4242-99A5-23F95D4CA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8823-35DE-45EC-8818-C440C7ED500D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9DF95-3971-43EA-A620-C59EB171E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ECE8CF-558F-473B-AA34-583A4FA02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4FBD-06CF-46C1-B07C-99AAC84EB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28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8615B-3A5E-475F-8D2B-59BC934B6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42356A-6D3E-4D20-AFBB-DE07A1E83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09A5E6-7942-4085-BE04-EC5E2DBF1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8823-35DE-45EC-8818-C440C7ED500D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EBDB85-4060-4FF5-8FC9-BC6B7F2F4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C9A3F1-F616-40C8-A67F-0F30B8DA9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4FBD-06CF-46C1-B07C-99AAC84EB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23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475731-6A3D-4CE5-A8E0-97B30143E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4F6CE8-51BB-4033-AE19-FAA9E9D7A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F19C63-C49A-42BA-B413-CFDDDAAE2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D090AE-862A-4C5D-BA3D-348FA35CE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8823-35DE-45EC-8818-C440C7ED500D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4F189C-A05F-4B45-8D96-823680BEC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2C67C6-959D-4B41-A36A-5F3BA2575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4FBD-06CF-46C1-B07C-99AAC84EB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73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2B907-A744-4258-95D8-AC4861FC7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688629-6FBA-4935-998D-141F51A57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332F6F-FE40-414D-8C1E-6F47EDAF5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A0C8FA-98AA-4177-BDDD-D1924F3BCD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C933FD-A99E-402D-838C-D948B9DFE4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9D9412-E28E-41C1-9FF4-5317435E3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8823-35DE-45EC-8818-C440C7ED500D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EC6520-524A-41DC-9D82-E0B664E7F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E61A67-E811-4384-8869-39DBC924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4FBD-06CF-46C1-B07C-99AAC84EB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772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877D1-2793-4AA0-8E6D-BA3B921AE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940694-CE08-41D7-B590-F206ECE95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8823-35DE-45EC-8818-C440C7ED500D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B3CAD6-ACF8-4C93-844C-AF9B3CB19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587F16-E94F-46BB-BB5E-3E3EB72FD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4FBD-06CF-46C1-B07C-99AAC84EB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933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5B6D0B-F466-433F-AE12-B5A3D8FBA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8823-35DE-45EC-8818-C440C7ED500D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2473EB-58C4-4177-BDAC-E503B0151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009D6F-C085-4F42-B57A-CA832C246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4FBD-06CF-46C1-B07C-99AAC84EB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852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D761C-2A48-4C3B-A23D-9F0443F07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941591-FFFF-4292-AA31-46B0B5A44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71DD2A-AA08-4C4A-8D7B-F093D5B06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167C64-3B9A-4AB6-80F0-53654EFF7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8823-35DE-45EC-8818-C440C7ED500D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7E5ECD-2CD9-47F9-A05E-3163E803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5DDB86-C604-4DE1-9CE2-E6557D284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4FBD-06CF-46C1-B07C-99AAC84EB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959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9DBAA-3F9B-4728-8697-963261B6C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CB5A1B-CCF0-497D-BFD9-D8B45CB04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5EBB33-670E-449A-A74D-47FC8B4DC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EC6DDF-DE3F-4756-B67F-934832D7E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8823-35DE-45EC-8818-C440C7ED500D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E9425B-76F3-47A7-B04E-909A5F192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15A457-583B-4034-B33A-441AA920D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4FBD-06CF-46C1-B07C-99AAC84EB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32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1DA0B8-2009-4DBF-B6E1-3F533C3B0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BF17C-0565-48F4-AAE7-35C07CB3D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85F3FC-3CB9-4692-9AEC-6872C1EE89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B8823-35DE-45EC-8818-C440C7ED500D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3E4DE6-9069-41E2-8C7D-C01A9861A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3D8B14-16CB-4085-9A0C-27ACD1046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A4FBD-06CF-46C1-B07C-99AAC84EB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483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10C3EA7A-1539-4B58-B791-04CCBEEA09D5}"/>
              </a:ext>
            </a:extLst>
          </p:cNvPr>
          <p:cNvGrpSpPr/>
          <p:nvPr/>
        </p:nvGrpSpPr>
        <p:grpSpPr>
          <a:xfrm>
            <a:off x="1272086" y="-60960"/>
            <a:ext cx="9330836" cy="6858000"/>
            <a:chOff x="1272086" y="-60960"/>
            <a:chExt cx="9330836" cy="6858000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EC8DC302-DCB5-4727-B344-ACE2C4898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2086" y="-60960"/>
              <a:ext cx="9330836" cy="6858000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2508543-E30F-4E17-B971-E6146971C227}"/>
                </a:ext>
              </a:extLst>
            </p:cNvPr>
            <p:cNvSpPr/>
            <p:nvPr/>
          </p:nvSpPr>
          <p:spPr>
            <a:xfrm>
              <a:off x="4651248" y="1395984"/>
              <a:ext cx="4322064" cy="85344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055E582-19F3-4C1E-A876-2AE4DD51E520}"/>
                </a:ext>
              </a:extLst>
            </p:cNvPr>
            <p:cNvSpPr/>
            <p:nvPr/>
          </p:nvSpPr>
          <p:spPr>
            <a:xfrm>
              <a:off x="4651248" y="2718816"/>
              <a:ext cx="4322064" cy="3773424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99A4EAF-3693-42B9-B602-821CDC0A544A}"/>
                </a:ext>
              </a:extLst>
            </p:cNvPr>
            <p:cNvSpPr txBox="1"/>
            <p:nvPr/>
          </p:nvSpPr>
          <p:spPr>
            <a:xfrm>
              <a:off x="4425696" y="1774305"/>
              <a:ext cx="26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accent1"/>
                  </a:solidFill>
                </a:rPr>
                <a:t>1</a:t>
              </a:r>
              <a:endParaRPr lang="ko-KR" altLang="en-US" sz="1200">
                <a:solidFill>
                  <a:schemeClr val="accent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F0C66DC-C515-4672-B182-E6E03235ED2D}"/>
                </a:ext>
              </a:extLst>
            </p:cNvPr>
            <p:cNvSpPr txBox="1"/>
            <p:nvPr/>
          </p:nvSpPr>
          <p:spPr>
            <a:xfrm>
              <a:off x="4425696" y="2718816"/>
              <a:ext cx="26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accent1"/>
                  </a:solidFill>
                </a:rPr>
                <a:t>2</a:t>
              </a:r>
              <a:endParaRPr lang="ko-KR" altLang="en-US" sz="120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9195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4354D2E-C444-4629-948D-C632A0C1E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304" y="0"/>
            <a:ext cx="47233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695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14D3624-9E93-44D6-AB42-E9165A56B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712" y="0"/>
            <a:ext cx="50645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084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958D1B9-90B9-4BF0-B91B-E1BD4CA4C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24" y="0"/>
            <a:ext cx="47751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958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D0BB688-126F-4C02-A6CA-92E283221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788" y="0"/>
            <a:ext cx="70564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773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124A4DF1-E827-47DB-A755-9961B09B35A2}"/>
              </a:ext>
            </a:extLst>
          </p:cNvPr>
          <p:cNvGrpSpPr/>
          <p:nvPr/>
        </p:nvGrpSpPr>
        <p:grpSpPr>
          <a:xfrm>
            <a:off x="1196155" y="0"/>
            <a:ext cx="9799690" cy="6858000"/>
            <a:chOff x="1196155" y="0"/>
            <a:chExt cx="9799690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ADF448C-79AF-4412-B8F1-1BCC4CB50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6155" y="0"/>
              <a:ext cx="9799690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B3AE31C-5E75-4A04-9FB8-78560D0214F8}"/>
                </a:ext>
              </a:extLst>
            </p:cNvPr>
            <p:cNvSpPr/>
            <p:nvPr/>
          </p:nvSpPr>
          <p:spPr>
            <a:xfrm>
              <a:off x="3218685" y="995726"/>
              <a:ext cx="7777157" cy="673238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4F61F35-C60E-44F0-96F0-69185B258DE2}"/>
                </a:ext>
              </a:extLst>
            </p:cNvPr>
            <p:cNvSpPr txBox="1"/>
            <p:nvPr/>
          </p:nvSpPr>
          <p:spPr>
            <a:xfrm>
              <a:off x="2956561" y="1193846"/>
              <a:ext cx="2804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accent1"/>
                  </a:solidFill>
                </a:rPr>
                <a:t>1</a:t>
              </a:r>
              <a:endParaRPr lang="ko-KR" altLang="en-US" sz="1200">
                <a:solidFill>
                  <a:schemeClr val="accent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5A30D61-DB4D-4913-AA23-133F982DF5CF}"/>
                </a:ext>
              </a:extLst>
            </p:cNvPr>
            <p:cNvSpPr/>
            <p:nvPr/>
          </p:nvSpPr>
          <p:spPr>
            <a:xfrm>
              <a:off x="3218687" y="1662868"/>
              <a:ext cx="3133345" cy="325526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7724741-8504-4468-9D71-4D34C946DFC8}"/>
                </a:ext>
              </a:extLst>
            </p:cNvPr>
            <p:cNvSpPr txBox="1"/>
            <p:nvPr/>
          </p:nvSpPr>
          <p:spPr>
            <a:xfrm>
              <a:off x="2956561" y="2772340"/>
              <a:ext cx="26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accent1"/>
                  </a:solidFill>
                </a:rPr>
                <a:t>2</a:t>
              </a:r>
              <a:endParaRPr lang="ko-KR" altLang="en-US" sz="1200">
                <a:solidFill>
                  <a:schemeClr val="accent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4977BD5-954B-454C-A1D2-F9908AF5599A}"/>
                </a:ext>
              </a:extLst>
            </p:cNvPr>
            <p:cNvSpPr/>
            <p:nvPr/>
          </p:nvSpPr>
          <p:spPr>
            <a:xfrm>
              <a:off x="3218688" y="4928988"/>
              <a:ext cx="7777157" cy="159849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A1AC61B-77F9-4137-A918-102F966F9AC4}"/>
                </a:ext>
              </a:extLst>
            </p:cNvPr>
            <p:cNvSpPr txBox="1"/>
            <p:nvPr/>
          </p:nvSpPr>
          <p:spPr>
            <a:xfrm>
              <a:off x="2956561" y="5701840"/>
              <a:ext cx="4770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accent1"/>
                  </a:solidFill>
                </a:rPr>
                <a:t>3</a:t>
              </a:r>
              <a:endParaRPr lang="ko-KR" altLang="en-US" sz="1200">
                <a:solidFill>
                  <a:schemeClr val="accent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012B1CC-AC94-4572-9F70-79665D887AC8}"/>
                </a:ext>
              </a:extLst>
            </p:cNvPr>
            <p:cNvSpPr/>
            <p:nvPr/>
          </p:nvSpPr>
          <p:spPr>
            <a:xfrm>
              <a:off x="7668766" y="1662868"/>
              <a:ext cx="3327076" cy="325526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93FDB0-AD23-4B38-B224-9A06BDF4049B}"/>
                </a:ext>
              </a:extLst>
            </p:cNvPr>
            <p:cNvSpPr txBox="1"/>
            <p:nvPr/>
          </p:nvSpPr>
          <p:spPr>
            <a:xfrm>
              <a:off x="7406638" y="2526190"/>
              <a:ext cx="26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accent1"/>
                  </a:solidFill>
                </a:rPr>
                <a:t>4</a:t>
              </a:r>
              <a:endParaRPr lang="ko-KR" altLang="en-US" sz="120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1343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BFA97F79-5EF6-4C62-A532-F07D86A2A876}"/>
              </a:ext>
            </a:extLst>
          </p:cNvPr>
          <p:cNvGrpSpPr/>
          <p:nvPr/>
        </p:nvGrpSpPr>
        <p:grpSpPr>
          <a:xfrm>
            <a:off x="2002348" y="0"/>
            <a:ext cx="8187304" cy="6858000"/>
            <a:chOff x="2002348" y="0"/>
            <a:chExt cx="8187304" cy="68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28DA7E5-67CB-4A36-BE5A-91731CAD4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2348" y="0"/>
              <a:ext cx="8187304" cy="6858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1EAE5CC-6B4D-49F2-BCC3-2EE835EA604E}"/>
                </a:ext>
              </a:extLst>
            </p:cNvPr>
            <p:cNvSpPr txBox="1"/>
            <p:nvPr/>
          </p:nvSpPr>
          <p:spPr>
            <a:xfrm>
              <a:off x="2298192" y="1184332"/>
              <a:ext cx="26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1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050229-6718-4E86-842D-0102A5C984C2}"/>
                </a:ext>
              </a:extLst>
            </p:cNvPr>
            <p:cNvSpPr/>
            <p:nvPr/>
          </p:nvSpPr>
          <p:spPr>
            <a:xfrm>
              <a:off x="2243328" y="1414272"/>
              <a:ext cx="2005584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0BBF8E-CA74-4D2C-A079-C09CE184929F}"/>
                </a:ext>
              </a:extLst>
            </p:cNvPr>
            <p:cNvSpPr/>
            <p:nvPr/>
          </p:nvSpPr>
          <p:spPr>
            <a:xfrm>
              <a:off x="4210906" y="1414271"/>
              <a:ext cx="2005584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281D35E-ACA1-4513-A679-2FE7900AD7D4}"/>
                </a:ext>
              </a:extLst>
            </p:cNvPr>
            <p:cNvSpPr/>
            <p:nvPr/>
          </p:nvSpPr>
          <p:spPr>
            <a:xfrm>
              <a:off x="6216490" y="1357698"/>
              <a:ext cx="970694" cy="33357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72F21DB-4CDB-44CD-945F-ECEDB6281DEA}"/>
                </a:ext>
              </a:extLst>
            </p:cNvPr>
            <p:cNvSpPr/>
            <p:nvPr/>
          </p:nvSpPr>
          <p:spPr>
            <a:xfrm>
              <a:off x="2243328" y="1754424"/>
              <a:ext cx="3188208" cy="330525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7E33AA3-6B5A-4476-BB8E-AD88C4A8223B}"/>
                </a:ext>
              </a:extLst>
            </p:cNvPr>
            <p:cNvSpPr txBox="1"/>
            <p:nvPr/>
          </p:nvSpPr>
          <p:spPr>
            <a:xfrm>
              <a:off x="6195342" y="1125078"/>
              <a:ext cx="26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3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5304772-C964-466A-9A1D-F68C19553809}"/>
                </a:ext>
              </a:extLst>
            </p:cNvPr>
            <p:cNvSpPr txBox="1"/>
            <p:nvPr/>
          </p:nvSpPr>
          <p:spPr>
            <a:xfrm>
              <a:off x="2020636" y="1782711"/>
              <a:ext cx="26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accent1"/>
                  </a:solidFill>
                </a:rPr>
                <a:t>4</a:t>
              </a:r>
              <a:endParaRPr lang="ko-KR" altLang="en-US" sz="1200">
                <a:solidFill>
                  <a:schemeClr val="accent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E5D0D44-B69E-41B5-A6E8-B9F7C6BFAB51}"/>
                </a:ext>
              </a:extLst>
            </p:cNvPr>
            <p:cNvSpPr txBox="1"/>
            <p:nvPr/>
          </p:nvSpPr>
          <p:spPr>
            <a:xfrm>
              <a:off x="4227764" y="1176527"/>
              <a:ext cx="26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2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10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2344324-5377-4A3C-8370-9744D3249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201" y="0"/>
            <a:ext cx="8693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17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337522C5-5447-433A-B99B-58DEFB84202D}"/>
              </a:ext>
            </a:extLst>
          </p:cNvPr>
          <p:cNvGrpSpPr/>
          <p:nvPr/>
        </p:nvGrpSpPr>
        <p:grpSpPr>
          <a:xfrm>
            <a:off x="2053902" y="0"/>
            <a:ext cx="8008862" cy="6858000"/>
            <a:chOff x="2053902" y="0"/>
            <a:chExt cx="8008862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8D3CC12-68AE-434E-914A-4F4EFE0E8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29236" y="0"/>
              <a:ext cx="7933528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3B5B03A-697B-47C3-83E8-A8449501F719}"/>
                </a:ext>
              </a:extLst>
            </p:cNvPr>
            <p:cNvSpPr/>
            <p:nvPr/>
          </p:nvSpPr>
          <p:spPr>
            <a:xfrm>
              <a:off x="2273808" y="2516425"/>
              <a:ext cx="2956560" cy="1841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40BADAA-D40E-4466-9947-58E250C9AEFB}"/>
                </a:ext>
              </a:extLst>
            </p:cNvPr>
            <p:cNvSpPr txBox="1"/>
            <p:nvPr/>
          </p:nvSpPr>
          <p:spPr>
            <a:xfrm>
              <a:off x="2053902" y="2469977"/>
              <a:ext cx="26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1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4BA8311-F628-4604-B356-3AC45FB383F0}"/>
                </a:ext>
              </a:extLst>
            </p:cNvPr>
            <p:cNvSpPr/>
            <p:nvPr/>
          </p:nvSpPr>
          <p:spPr>
            <a:xfrm>
              <a:off x="2328672" y="5253530"/>
              <a:ext cx="7571232" cy="13911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4790A443-4FD3-4190-8F65-3B61A4399B57}"/>
                </a:ext>
              </a:extLst>
            </p:cNvPr>
            <p:cNvCxnSpPr/>
            <p:nvPr/>
          </p:nvCxnSpPr>
          <p:spPr>
            <a:xfrm flipH="1">
              <a:off x="3752088" y="2608476"/>
              <a:ext cx="362712" cy="264505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6537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055A1AC4-4748-40B4-A3A8-AA325385FDD0}"/>
              </a:ext>
            </a:extLst>
          </p:cNvPr>
          <p:cNvGrpSpPr/>
          <p:nvPr/>
        </p:nvGrpSpPr>
        <p:grpSpPr>
          <a:xfrm>
            <a:off x="2130260" y="0"/>
            <a:ext cx="7931480" cy="6858000"/>
            <a:chOff x="2130260" y="0"/>
            <a:chExt cx="7931480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25EEB59-73B5-4B2E-B7A5-CAF6B2849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0260" y="0"/>
              <a:ext cx="7931480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90E8F39-DDFF-4413-85B3-E3554963871C}"/>
                </a:ext>
              </a:extLst>
            </p:cNvPr>
            <p:cNvSpPr/>
            <p:nvPr/>
          </p:nvSpPr>
          <p:spPr>
            <a:xfrm>
              <a:off x="5637370" y="3011424"/>
              <a:ext cx="970694" cy="3684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904CE9F-F79F-4CAD-B9B7-ED0B3A0A7E6E}"/>
                </a:ext>
              </a:extLst>
            </p:cNvPr>
            <p:cNvSpPr txBox="1"/>
            <p:nvPr/>
          </p:nvSpPr>
          <p:spPr>
            <a:xfrm>
              <a:off x="5637370" y="2769291"/>
              <a:ext cx="26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1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CFB1E44-495C-4561-8A1E-D5107825EE24}"/>
                </a:ext>
              </a:extLst>
            </p:cNvPr>
            <p:cNvSpPr/>
            <p:nvPr/>
          </p:nvSpPr>
          <p:spPr>
            <a:xfrm>
              <a:off x="6845808" y="1736138"/>
              <a:ext cx="3215932" cy="342107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956F2DAE-CF17-4CA0-BBC6-1207E6DC4A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0112" y="2810866"/>
              <a:ext cx="615696" cy="9692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0294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7E53ADA8-1430-4B7C-ABF6-5FD65B9F0A4F}"/>
              </a:ext>
            </a:extLst>
          </p:cNvPr>
          <p:cNvGrpSpPr/>
          <p:nvPr/>
        </p:nvGrpSpPr>
        <p:grpSpPr>
          <a:xfrm>
            <a:off x="2016512" y="0"/>
            <a:ext cx="8158975" cy="6858000"/>
            <a:chOff x="2016512" y="0"/>
            <a:chExt cx="8158975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A61CFA0-AA1E-4386-97F9-EC9AC22C9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16512" y="0"/>
              <a:ext cx="8158975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63633B1-39AE-4847-A3FB-984D88578F11}"/>
                </a:ext>
              </a:extLst>
            </p:cNvPr>
            <p:cNvSpPr/>
            <p:nvPr/>
          </p:nvSpPr>
          <p:spPr>
            <a:xfrm>
              <a:off x="7246714" y="1335024"/>
              <a:ext cx="1452278" cy="3962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ABE392B-43D2-4BB8-A5C0-92596C6C2059}"/>
                </a:ext>
              </a:extLst>
            </p:cNvPr>
            <p:cNvSpPr/>
            <p:nvPr/>
          </p:nvSpPr>
          <p:spPr>
            <a:xfrm>
              <a:off x="6845808" y="1736138"/>
              <a:ext cx="3215932" cy="342107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A7D7633-E30A-41D2-A91A-9F78F136A247}"/>
                </a:ext>
              </a:extLst>
            </p:cNvPr>
            <p:cNvSpPr txBox="1"/>
            <p:nvPr/>
          </p:nvSpPr>
          <p:spPr>
            <a:xfrm>
              <a:off x="7246714" y="1055588"/>
              <a:ext cx="26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1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C274490E-07E8-4CC6-B461-35A439B02B07}"/>
                </a:ext>
              </a:extLst>
            </p:cNvPr>
            <p:cNvCxnSpPr>
              <a:cxnSpLocks/>
            </p:cNvCxnSpPr>
            <p:nvPr/>
          </p:nvCxnSpPr>
          <p:spPr>
            <a:xfrm>
              <a:off x="8516112" y="1572768"/>
              <a:ext cx="134112" cy="36576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6229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9627AA20-254B-42B0-BBDA-F08F51E68383}"/>
              </a:ext>
            </a:extLst>
          </p:cNvPr>
          <p:cNvGrpSpPr/>
          <p:nvPr/>
        </p:nvGrpSpPr>
        <p:grpSpPr>
          <a:xfrm>
            <a:off x="1319758" y="-6096"/>
            <a:ext cx="9330836" cy="6858000"/>
            <a:chOff x="1319758" y="-6096"/>
            <a:chExt cx="9330836" cy="6858000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424E47F0-F481-4C37-80EA-C61C9300D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9758" y="-6096"/>
              <a:ext cx="9330836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1AB2460-25B8-4155-97B2-6FC00FADD87D}"/>
                </a:ext>
              </a:extLst>
            </p:cNvPr>
            <p:cNvSpPr/>
            <p:nvPr/>
          </p:nvSpPr>
          <p:spPr>
            <a:xfrm>
              <a:off x="4828032" y="804672"/>
              <a:ext cx="573024" cy="31699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31B60D5-B8A1-423C-B256-CEB72955B045}"/>
                </a:ext>
              </a:extLst>
            </p:cNvPr>
            <p:cNvSpPr/>
            <p:nvPr/>
          </p:nvSpPr>
          <p:spPr>
            <a:xfrm>
              <a:off x="5522976" y="804672"/>
              <a:ext cx="573024" cy="31699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EE05254-CDBB-4983-8E69-50F4A1ED93FD}"/>
                </a:ext>
              </a:extLst>
            </p:cNvPr>
            <p:cNvSpPr/>
            <p:nvPr/>
          </p:nvSpPr>
          <p:spPr>
            <a:xfrm>
              <a:off x="7644384" y="804672"/>
              <a:ext cx="573024" cy="31699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CA7C518-6161-466E-B1CB-F316DE559714}"/>
                </a:ext>
              </a:extLst>
            </p:cNvPr>
            <p:cNvSpPr/>
            <p:nvPr/>
          </p:nvSpPr>
          <p:spPr>
            <a:xfrm>
              <a:off x="8345424" y="804672"/>
              <a:ext cx="573024" cy="31699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93F7BA4-FF4D-46BF-A132-0125317E295A}"/>
                </a:ext>
              </a:extLst>
            </p:cNvPr>
            <p:cNvSpPr/>
            <p:nvPr/>
          </p:nvSpPr>
          <p:spPr>
            <a:xfrm>
              <a:off x="4785360" y="1676400"/>
              <a:ext cx="780288" cy="1828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003262-D44C-43B8-A056-C01C46A8878E}"/>
                </a:ext>
              </a:extLst>
            </p:cNvPr>
            <p:cNvSpPr txBox="1"/>
            <p:nvPr/>
          </p:nvSpPr>
          <p:spPr>
            <a:xfrm>
              <a:off x="4683265" y="561201"/>
              <a:ext cx="26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1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ED5D7DB-773B-46E2-8660-474E30D29A49}"/>
                </a:ext>
              </a:extLst>
            </p:cNvPr>
            <p:cNvSpPr txBox="1"/>
            <p:nvPr/>
          </p:nvSpPr>
          <p:spPr>
            <a:xfrm>
              <a:off x="5391912" y="561201"/>
              <a:ext cx="26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2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44C891-26D4-4D19-AADD-C0DB02CD7F80}"/>
                </a:ext>
              </a:extLst>
            </p:cNvPr>
            <p:cNvSpPr txBox="1"/>
            <p:nvPr/>
          </p:nvSpPr>
          <p:spPr>
            <a:xfrm>
              <a:off x="7562101" y="561201"/>
              <a:ext cx="26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3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54C937-ED8A-44BC-AB48-6AC1EF684640}"/>
                </a:ext>
              </a:extLst>
            </p:cNvPr>
            <p:cNvSpPr txBox="1"/>
            <p:nvPr/>
          </p:nvSpPr>
          <p:spPr>
            <a:xfrm>
              <a:off x="8261643" y="573393"/>
              <a:ext cx="26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4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A68CA8F-24AE-407D-BC35-F35F99DBEBE7}"/>
                </a:ext>
              </a:extLst>
            </p:cNvPr>
            <p:cNvSpPr txBox="1"/>
            <p:nvPr/>
          </p:nvSpPr>
          <p:spPr>
            <a:xfrm>
              <a:off x="5260848" y="1618857"/>
              <a:ext cx="26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5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B03CB63-15AF-427B-B101-FE77BD028B0A}"/>
                </a:ext>
              </a:extLst>
            </p:cNvPr>
            <p:cNvSpPr txBox="1"/>
            <p:nvPr/>
          </p:nvSpPr>
          <p:spPr>
            <a:xfrm>
              <a:off x="1379220" y="353568"/>
              <a:ext cx="26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6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6F9A71B-9663-4840-937F-D23DAAF54EBD}"/>
                </a:ext>
              </a:extLst>
            </p:cNvPr>
            <p:cNvSpPr/>
            <p:nvPr/>
          </p:nvSpPr>
          <p:spPr>
            <a:xfrm>
              <a:off x="1325854" y="79248"/>
              <a:ext cx="262128" cy="2743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8880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5B7F874D-5E79-43AD-971A-C2AC9BF890D3}"/>
              </a:ext>
            </a:extLst>
          </p:cNvPr>
          <p:cNvGrpSpPr/>
          <p:nvPr/>
        </p:nvGrpSpPr>
        <p:grpSpPr>
          <a:xfrm>
            <a:off x="633933" y="0"/>
            <a:ext cx="10924134" cy="6858000"/>
            <a:chOff x="633933" y="0"/>
            <a:chExt cx="10924134" cy="68580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FCE062A-6FE1-4797-A926-74952EEDC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3933" y="0"/>
              <a:ext cx="10924134" cy="685800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1F1CAEC-B145-4F2A-84DA-1066ACC45A5E}"/>
                </a:ext>
              </a:extLst>
            </p:cNvPr>
            <p:cNvSpPr/>
            <p:nvPr/>
          </p:nvSpPr>
          <p:spPr>
            <a:xfrm>
              <a:off x="2627373" y="453182"/>
              <a:ext cx="4047747" cy="3942034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B8EB75-B8C6-4A89-9375-A03C91B0A180}"/>
                </a:ext>
              </a:extLst>
            </p:cNvPr>
            <p:cNvSpPr txBox="1"/>
            <p:nvPr/>
          </p:nvSpPr>
          <p:spPr>
            <a:xfrm>
              <a:off x="2405434" y="553766"/>
              <a:ext cx="2804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accent1"/>
                  </a:solidFill>
                </a:rPr>
                <a:t>1</a:t>
              </a:r>
              <a:endParaRPr lang="ko-KR" altLang="en-US" sz="1200">
                <a:solidFill>
                  <a:schemeClr val="accent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A290A13-6B95-49D5-8B5F-64B652A74952}"/>
                </a:ext>
              </a:extLst>
            </p:cNvPr>
            <p:cNvSpPr/>
            <p:nvPr/>
          </p:nvSpPr>
          <p:spPr>
            <a:xfrm>
              <a:off x="6810472" y="453182"/>
              <a:ext cx="4187955" cy="3942034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D0978F8-EA32-4330-8902-3ABD0F8D1E4F}"/>
                </a:ext>
              </a:extLst>
            </p:cNvPr>
            <p:cNvSpPr txBox="1"/>
            <p:nvPr/>
          </p:nvSpPr>
          <p:spPr>
            <a:xfrm>
              <a:off x="10626567" y="553766"/>
              <a:ext cx="290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accent1"/>
                  </a:solidFill>
                </a:rPr>
                <a:t>2</a:t>
              </a:r>
              <a:endParaRPr lang="ko-KR" altLang="en-US" sz="120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7340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59364193-AD9F-4016-860C-49FD0C3FDCDE}"/>
              </a:ext>
            </a:extLst>
          </p:cNvPr>
          <p:cNvGrpSpPr/>
          <p:nvPr/>
        </p:nvGrpSpPr>
        <p:grpSpPr>
          <a:xfrm>
            <a:off x="633933" y="0"/>
            <a:ext cx="10924134" cy="6858000"/>
            <a:chOff x="633933" y="0"/>
            <a:chExt cx="10924134" cy="6858000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A45F06A-018D-47C7-9C6A-2ED055885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3933" y="0"/>
              <a:ext cx="10924134" cy="685800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9119926-A5B1-4425-A9E4-28955BFC37BB}"/>
                </a:ext>
              </a:extLst>
            </p:cNvPr>
            <p:cNvSpPr/>
            <p:nvPr/>
          </p:nvSpPr>
          <p:spPr>
            <a:xfrm>
              <a:off x="2650832" y="799836"/>
              <a:ext cx="701466" cy="30228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468F06C-8B53-4F5A-BF3E-0E06FD797F17}"/>
                </a:ext>
              </a:extLst>
            </p:cNvPr>
            <p:cNvSpPr txBox="1"/>
            <p:nvPr/>
          </p:nvSpPr>
          <p:spPr>
            <a:xfrm>
              <a:off x="2553403" y="585415"/>
              <a:ext cx="126611" cy="211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1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6B743F3-0E1E-49EE-A87E-E8F03DCC6777}"/>
                </a:ext>
              </a:extLst>
            </p:cNvPr>
            <p:cNvSpPr/>
            <p:nvPr/>
          </p:nvSpPr>
          <p:spPr>
            <a:xfrm>
              <a:off x="3377380" y="797028"/>
              <a:ext cx="637695" cy="30228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1DA625-06E0-47A9-9E61-445322F18A40}"/>
                </a:ext>
              </a:extLst>
            </p:cNvPr>
            <p:cNvSpPr txBox="1"/>
            <p:nvPr/>
          </p:nvSpPr>
          <p:spPr>
            <a:xfrm>
              <a:off x="3305178" y="595424"/>
              <a:ext cx="245094" cy="211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2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504E976-BB75-4A72-A9C4-CF3904446E23}"/>
                </a:ext>
              </a:extLst>
            </p:cNvPr>
            <p:cNvSpPr/>
            <p:nvPr/>
          </p:nvSpPr>
          <p:spPr>
            <a:xfrm>
              <a:off x="4059612" y="790552"/>
              <a:ext cx="637696" cy="30228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4B86ACA-7E95-42BD-9734-5EB075BEA9C9}"/>
                </a:ext>
              </a:extLst>
            </p:cNvPr>
            <p:cNvSpPr txBox="1"/>
            <p:nvPr/>
          </p:nvSpPr>
          <p:spPr>
            <a:xfrm>
              <a:off x="3978436" y="595424"/>
              <a:ext cx="231550" cy="211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3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428590C-F1E6-466C-8104-200BEE6E99C6}"/>
                </a:ext>
              </a:extLst>
            </p:cNvPr>
            <p:cNvSpPr/>
            <p:nvPr/>
          </p:nvSpPr>
          <p:spPr>
            <a:xfrm>
              <a:off x="4778484" y="790551"/>
              <a:ext cx="637695" cy="30228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BA453A1-64AD-4BF2-91F8-744EC7058B0C}"/>
                </a:ext>
              </a:extLst>
            </p:cNvPr>
            <p:cNvSpPr/>
            <p:nvPr/>
          </p:nvSpPr>
          <p:spPr>
            <a:xfrm>
              <a:off x="5454507" y="795000"/>
              <a:ext cx="637695" cy="30228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A4494EC-81D0-43E0-9230-A8F4394A3AC9}"/>
                </a:ext>
              </a:extLst>
            </p:cNvPr>
            <p:cNvSpPr txBox="1"/>
            <p:nvPr/>
          </p:nvSpPr>
          <p:spPr>
            <a:xfrm>
              <a:off x="4695822" y="583190"/>
              <a:ext cx="343575" cy="211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4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8734B9F-BCA2-4053-977A-16CEF8EE7ADB}"/>
                </a:ext>
              </a:extLst>
            </p:cNvPr>
            <p:cNvSpPr txBox="1"/>
            <p:nvPr/>
          </p:nvSpPr>
          <p:spPr>
            <a:xfrm>
              <a:off x="5345164" y="589328"/>
              <a:ext cx="2715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5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3AA54A8-EF56-4B91-AC9F-78EFA84E249D}"/>
                </a:ext>
              </a:extLst>
            </p:cNvPr>
            <p:cNvSpPr/>
            <p:nvPr/>
          </p:nvSpPr>
          <p:spPr>
            <a:xfrm>
              <a:off x="2669296" y="3794562"/>
              <a:ext cx="2080082" cy="30228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937BF71-F36C-491C-8350-1F9B39DD3DC8}"/>
                </a:ext>
              </a:extLst>
            </p:cNvPr>
            <p:cNvSpPr/>
            <p:nvPr/>
          </p:nvSpPr>
          <p:spPr>
            <a:xfrm>
              <a:off x="4747853" y="3768918"/>
              <a:ext cx="2036888" cy="3483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248FF0C-F8B3-421D-A774-4F29101428F6}"/>
                </a:ext>
              </a:extLst>
            </p:cNvPr>
            <p:cNvSpPr txBox="1"/>
            <p:nvPr/>
          </p:nvSpPr>
          <p:spPr>
            <a:xfrm>
              <a:off x="4706184" y="3565476"/>
              <a:ext cx="261073" cy="281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7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0EC87E4-9F85-4976-8789-8B702E5566D3}"/>
                </a:ext>
              </a:extLst>
            </p:cNvPr>
            <p:cNvSpPr txBox="1"/>
            <p:nvPr/>
          </p:nvSpPr>
          <p:spPr>
            <a:xfrm>
              <a:off x="2581953" y="3558167"/>
              <a:ext cx="261073" cy="281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6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1821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F712EE2-176E-4D7D-9E10-52C56779F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192" y="1078992"/>
            <a:ext cx="5045208" cy="416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778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06A26A1-2CAD-429C-AA8D-32AFEA6D8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0"/>
            <a:ext cx="8115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77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D64ABBD-7789-4AF6-96F7-93EF9427F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144" y="1472042"/>
            <a:ext cx="5930167" cy="428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948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1D48E863-BE03-42D6-BF77-39C06C0C452C}"/>
              </a:ext>
            </a:extLst>
          </p:cNvPr>
          <p:cNvGrpSpPr/>
          <p:nvPr/>
        </p:nvGrpSpPr>
        <p:grpSpPr>
          <a:xfrm>
            <a:off x="219366" y="74317"/>
            <a:ext cx="11170295" cy="6422948"/>
            <a:chOff x="219366" y="74317"/>
            <a:chExt cx="11170295" cy="642294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6293D9C-D5C6-45CC-B3FD-13B2CE8FA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66" y="74317"/>
              <a:ext cx="3830308" cy="3719208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DA762E6-1116-4250-8551-BB342971D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35971" y="3478856"/>
              <a:ext cx="6068074" cy="301840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04E6EAE-A200-43C3-A53F-44DB66C4C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4994" y="158291"/>
              <a:ext cx="6494667" cy="3220854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56DE038-0B5B-4FE2-8CE2-023686945B93}"/>
                </a:ext>
              </a:extLst>
            </p:cNvPr>
            <p:cNvSpPr/>
            <p:nvPr/>
          </p:nvSpPr>
          <p:spPr>
            <a:xfrm>
              <a:off x="574897" y="1300285"/>
              <a:ext cx="3385444" cy="27520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B448F5-C4F8-4DC1-AFA3-DBD277DCFC71}"/>
                </a:ext>
              </a:extLst>
            </p:cNvPr>
            <p:cNvSpPr txBox="1"/>
            <p:nvPr/>
          </p:nvSpPr>
          <p:spPr>
            <a:xfrm>
              <a:off x="477468" y="1085865"/>
              <a:ext cx="611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1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D7C4549-83ED-41B9-B3B5-3A6402005C01}"/>
                </a:ext>
              </a:extLst>
            </p:cNvPr>
            <p:cNvSpPr/>
            <p:nvPr/>
          </p:nvSpPr>
          <p:spPr>
            <a:xfrm>
              <a:off x="1728195" y="710090"/>
              <a:ext cx="611055" cy="3021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174EC01-179F-41BB-B90E-597630B7D614}"/>
                </a:ext>
              </a:extLst>
            </p:cNvPr>
            <p:cNvSpPr txBox="1"/>
            <p:nvPr/>
          </p:nvSpPr>
          <p:spPr>
            <a:xfrm>
              <a:off x="1645089" y="500504"/>
              <a:ext cx="611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2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4062B2E-5AA8-4579-A34C-FCD776002959}"/>
                </a:ext>
              </a:extLst>
            </p:cNvPr>
            <p:cNvSpPr/>
            <p:nvPr/>
          </p:nvSpPr>
          <p:spPr>
            <a:xfrm>
              <a:off x="3561114" y="4219908"/>
              <a:ext cx="2889113" cy="14769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9B70454-31CC-40F7-80DC-FB7EC031D508}"/>
                </a:ext>
              </a:extLst>
            </p:cNvPr>
            <p:cNvSpPr txBox="1"/>
            <p:nvPr/>
          </p:nvSpPr>
          <p:spPr>
            <a:xfrm>
              <a:off x="3477085" y="4177807"/>
              <a:ext cx="28891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3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5E92425-955D-457D-8C4E-C4DCAEF79B39}"/>
                </a:ext>
              </a:extLst>
            </p:cNvPr>
            <p:cNvSpPr txBox="1"/>
            <p:nvPr/>
          </p:nvSpPr>
          <p:spPr>
            <a:xfrm>
              <a:off x="8226199" y="3805968"/>
              <a:ext cx="324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4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C140902-8E5E-4631-832C-5C17F32A11E5}"/>
                </a:ext>
              </a:extLst>
            </p:cNvPr>
            <p:cNvSpPr/>
            <p:nvPr/>
          </p:nvSpPr>
          <p:spPr>
            <a:xfrm>
              <a:off x="8325147" y="4039307"/>
              <a:ext cx="747275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B7CDBDD-C525-4AD7-A066-B5DD00862B49}"/>
                </a:ext>
              </a:extLst>
            </p:cNvPr>
            <p:cNvSpPr txBox="1"/>
            <p:nvPr/>
          </p:nvSpPr>
          <p:spPr>
            <a:xfrm>
              <a:off x="8167684" y="2250172"/>
              <a:ext cx="324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5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0688DB1-1F25-4BE0-8BBD-22C1EFE78394}"/>
                </a:ext>
              </a:extLst>
            </p:cNvPr>
            <p:cNvSpPr/>
            <p:nvPr/>
          </p:nvSpPr>
          <p:spPr>
            <a:xfrm>
              <a:off x="8226199" y="1463300"/>
              <a:ext cx="3104947" cy="19158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D58FA80-8DAA-47E3-A84D-CDD9313C9DC2}"/>
                </a:ext>
              </a:extLst>
            </p:cNvPr>
            <p:cNvSpPr/>
            <p:nvPr/>
          </p:nvSpPr>
          <p:spPr>
            <a:xfrm>
              <a:off x="5037380" y="1213537"/>
              <a:ext cx="3130304" cy="85004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F550CF9-E664-47E9-ACD7-0E5BCA736E94}"/>
                </a:ext>
              </a:extLst>
            </p:cNvPr>
            <p:cNvSpPr txBox="1"/>
            <p:nvPr/>
          </p:nvSpPr>
          <p:spPr>
            <a:xfrm>
              <a:off x="4844151" y="1034940"/>
              <a:ext cx="324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6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1334D703-6D6F-47B2-9E5B-C52CDD1C55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5840" y="1034940"/>
              <a:ext cx="722355" cy="32792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F3008EC8-B760-47D5-A4C3-88EC5B2C4AE6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>
              <a:off x="2206752" y="1012255"/>
              <a:ext cx="1270333" cy="330405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A6CFA564-258E-4B65-B8D8-4B0E6AFD0E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0112" y="4219908"/>
              <a:ext cx="2095035" cy="49839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2995E1BB-895C-49E8-B6FF-217A908C67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49056" y="2743200"/>
              <a:ext cx="457200" cy="129610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C30A7C65-C5CC-40BE-BF49-47F24249DD5F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H="1" flipV="1">
              <a:off x="6022848" y="1932432"/>
              <a:ext cx="2307175" cy="31774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20268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7CFFBAEC-D27A-4093-BA8E-04325282DFE5}"/>
              </a:ext>
            </a:extLst>
          </p:cNvPr>
          <p:cNvGrpSpPr/>
          <p:nvPr/>
        </p:nvGrpSpPr>
        <p:grpSpPr>
          <a:xfrm>
            <a:off x="3477085" y="1459349"/>
            <a:ext cx="4701424" cy="4673970"/>
            <a:chOff x="3477085" y="1459349"/>
            <a:chExt cx="4701424" cy="467397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0790FF5-35F8-4CC3-BB87-179F201AE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77085" y="1459349"/>
              <a:ext cx="4701424" cy="467397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3403C5B-1E8B-497B-85A5-B7F6A265DAA6}"/>
                </a:ext>
              </a:extLst>
            </p:cNvPr>
            <p:cNvSpPr/>
            <p:nvPr/>
          </p:nvSpPr>
          <p:spPr>
            <a:xfrm>
              <a:off x="3630056" y="2910375"/>
              <a:ext cx="4395481" cy="5105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B56BFB7-668C-4F2B-88A9-356EE2F0B84F}"/>
                </a:ext>
              </a:extLst>
            </p:cNvPr>
            <p:cNvSpPr txBox="1"/>
            <p:nvPr/>
          </p:nvSpPr>
          <p:spPr>
            <a:xfrm>
              <a:off x="3561115" y="2708469"/>
              <a:ext cx="3098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1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37693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55578C5F-0C15-495C-ABFB-1877B86F699C}"/>
              </a:ext>
            </a:extLst>
          </p:cNvPr>
          <p:cNvGrpSpPr/>
          <p:nvPr/>
        </p:nvGrpSpPr>
        <p:grpSpPr>
          <a:xfrm>
            <a:off x="2724097" y="0"/>
            <a:ext cx="6743806" cy="6858000"/>
            <a:chOff x="2724097" y="0"/>
            <a:chExt cx="6743806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3CE1604-433E-4CBF-A252-CB3B3D7121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91468" y="0"/>
              <a:ext cx="5609063" cy="685800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961B0BD-8E4F-4860-98C3-770203097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24097" y="0"/>
              <a:ext cx="6743806" cy="68580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A3C8935-79A6-4061-98C7-104F24618478}"/>
                </a:ext>
              </a:extLst>
            </p:cNvPr>
            <p:cNvSpPr/>
            <p:nvPr/>
          </p:nvSpPr>
          <p:spPr>
            <a:xfrm>
              <a:off x="4504941" y="508046"/>
              <a:ext cx="4590291" cy="1899874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5D1E504-3541-4785-99B9-23197DA587AE}"/>
                </a:ext>
              </a:extLst>
            </p:cNvPr>
            <p:cNvSpPr txBox="1"/>
            <p:nvPr/>
          </p:nvSpPr>
          <p:spPr>
            <a:xfrm>
              <a:off x="4270810" y="870758"/>
              <a:ext cx="2804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accent1"/>
                  </a:solidFill>
                </a:rPr>
                <a:t>1</a:t>
              </a:r>
              <a:endParaRPr lang="ko-KR" altLang="en-US" sz="1200">
                <a:solidFill>
                  <a:schemeClr val="accent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2CD3A22-752B-485C-8DB0-2367E4FB35C0}"/>
                </a:ext>
              </a:extLst>
            </p:cNvPr>
            <p:cNvSpPr txBox="1"/>
            <p:nvPr/>
          </p:nvSpPr>
          <p:spPr>
            <a:xfrm>
              <a:off x="4277690" y="3420225"/>
              <a:ext cx="2804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accent1"/>
                  </a:solidFill>
                </a:rPr>
                <a:t>2</a:t>
              </a:r>
              <a:endParaRPr lang="ko-KR" altLang="en-US" sz="1200">
                <a:solidFill>
                  <a:schemeClr val="accent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FA4E3B7-6FAA-4DBA-A5E1-C0BAD2B46985}"/>
                </a:ext>
              </a:extLst>
            </p:cNvPr>
            <p:cNvSpPr/>
            <p:nvPr/>
          </p:nvSpPr>
          <p:spPr>
            <a:xfrm>
              <a:off x="4504941" y="2407920"/>
              <a:ext cx="4590291" cy="436473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43434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64B15C0-5E2E-4AD5-A268-23E5CF799276}"/>
              </a:ext>
            </a:extLst>
          </p:cNvPr>
          <p:cNvGrpSpPr/>
          <p:nvPr/>
        </p:nvGrpSpPr>
        <p:grpSpPr>
          <a:xfrm>
            <a:off x="2724097" y="0"/>
            <a:ext cx="6743806" cy="6858000"/>
            <a:chOff x="2724097" y="0"/>
            <a:chExt cx="6743806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3CE1604-433E-4CBF-A252-CB3B3D7121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91468" y="0"/>
              <a:ext cx="5609063" cy="6858000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7B9C822-AC3F-4C94-83FE-32743AFE2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24097" y="0"/>
              <a:ext cx="6743806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15BFEE4-A935-4908-91FF-D59B468080CB}"/>
                </a:ext>
              </a:extLst>
            </p:cNvPr>
            <p:cNvSpPr/>
            <p:nvPr/>
          </p:nvSpPr>
          <p:spPr>
            <a:xfrm>
              <a:off x="4792759" y="777501"/>
              <a:ext cx="611055" cy="3021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71C265-FB0B-445E-B527-CDB2CEA132B3}"/>
                </a:ext>
              </a:extLst>
            </p:cNvPr>
            <p:cNvSpPr txBox="1"/>
            <p:nvPr/>
          </p:nvSpPr>
          <p:spPr>
            <a:xfrm>
              <a:off x="4709653" y="564959"/>
              <a:ext cx="611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1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DDCDFAE-BB20-41FD-9292-5B3E350B3C74}"/>
                </a:ext>
              </a:extLst>
            </p:cNvPr>
            <p:cNvSpPr/>
            <p:nvPr/>
          </p:nvSpPr>
          <p:spPr>
            <a:xfrm>
              <a:off x="5479895" y="779138"/>
              <a:ext cx="611055" cy="3021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21DCFCE-9AEA-40DA-8D40-9801DC39FE0C}"/>
                </a:ext>
              </a:extLst>
            </p:cNvPr>
            <p:cNvSpPr txBox="1"/>
            <p:nvPr/>
          </p:nvSpPr>
          <p:spPr>
            <a:xfrm>
              <a:off x="6092796" y="564957"/>
              <a:ext cx="611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3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4E47E2D-49C6-4FC0-8898-7D0843B8A232}"/>
                </a:ext>
              </a:extLst>
            </p:cNvPr>
            <p:cNvSpPr/>
            <p:nvPr/>
          </p:nvSpPr>
          <p:spPr>
            <a:xfrm>
              <a:off x="6160770" y="777502"/>
              <a:ext cx="611055" cy="3021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6C860D4-6A42-41DF-8E2A-32E969541021}"/>
                </a:ext>
              </a:extLst>
            </p:cNvPr>
            <p:cNvSpPr txBox="1"/>
            <p:nvPr/>
          </p:nvSpPr>
          <p:spPr>
            <a:xfrm>
              <a:off x="5431699" y="564958"/>
              <a:ext cx="611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2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CE401AD-EF32-4592-B82F-CD4583F3C048}"/>
                </a:ext>
              </a:extLst>
            </p:cNvPr>
            <p:cNvSpPr/>
            <p:nvPr/>
          </p:nvSpPr>
          <p:spPr>
            <a:xfrm>
              <a:off x="6854931" y="777503"/>
              <a:ext cx="611055" cy="3021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27CF24E-1171-4682-9992-40FC635787EE}"/>
                </a:ext>
              </a:extLst>
            </p:cNvPr>
            <p:cNvSpPr txBox="1"/>
            <p:nvPr/>
          </p:nvSpPr>
          <p:spPr>
            <a:xfrm>
              <a:off x="6771825" y="567917"/>
              <a:ext cx="611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4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0693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4ACC3357-3D16-4DE0-85F8-2621E1B43742}"/>
              </a:ext>
            </a:extLst>
          </p:cNvPr>
          <p:cNvGrpSpPr/>
          <p:nvPr/>
        </p:nvGrpSpPr>
        <p:grpSpPr>
          <a:xfrm>
            <a:off x="886355" y="54864"/>
            <a:ext cx="8976193" cy="6858000"/>
            <a:chOff x="886355" y="54864"/>
            <a:chExt cx="8976193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723CBCF-7D84-481E-888C-2C7A442E1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6355" y="1380425"/>
              <a:ext cx="4607711" cy="313716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C590CF1-6FFD-4DB3-8DE7-38C7A844E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29431" y="54864"/>
              <a:ext cx="4033117" cy="685800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AE85309-5E0E-41BE-8CD7-7550A75A13BB}"/>
                </a:ext>
              </a:extLst>
            </p:cNvPr>
            <p:cNvSpPr/>
            <p:nvPr/>
          </p:nvSpPr>
          <p:spPr>
            <a:xfrm>
              <a:off x="1208311" y="2950463"/>
              <a:ext cx="4156169" cy="2011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282BB8E-9CBD-4CD9-8BDD-91EF57F5BF3D}"/>
                </a:ext>
              </a:extLst>
            </p:cNvPr>
            <p:cNvSpPr txBox="1"/>
            <p:nvPr/>
          </p:nvSpPr>
          <p:spPr>
            <a:xfrm>
              <a:off x="997189" y="2874633"/>
              <a:ext cx="611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1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2E040E5-E6F9-4287-A75A-4E6F71A296AE}"/>
                </a:ext>
              </a:extLst>
            </p:cNvPr>
            <p:cNvSpPr/>
            <p:nvPr/>
          </p:nvSpPr>
          <p:spPr>
            <a:xfrm>
              <a:off x="3238279" y="2025490"/>
              <a:ext cx="827753" cy="3890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87F7CA-A447-4FC6-B808-6BEE4AE411EA}"/>
                </a:ext>
              </a:extLst>
            </p:cNvPr>
            <p:cNvSpPr txBox="1"/>
            <p:nvPr/>
          </p:nvSpPr>
          <p:spPr>
            <a:xfrm>
              <a:off x="3190210" y="1750199"/>
              <a:ext cx="611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2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8B4A44D-A23F-4353-8953-D50F3DA5D500}"/>
                </a:ext>
              </a:extLst>
            </p:cNvPr>
            <p:cNvSpPr/>
            <p:nvPr/>
          </p:nvSpPr>
          <p:spPr>
            <a:xfrm>
              <a:off x="6096000" y="991358"/>
              <a:ext cx="3766548" cy="11666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3FB5EBE-8B0A-4F43-9951-5A476786B044}"/>
                </a:ext>
              </a:extLst>
            </p:cNvPr>
            <p:cNvSpPr txBox="1"/>
            <p:nvPr/>
          </p:nvSpPr>
          <p:spPr>
            <a:xfrm>
              <a:off x="9170386" y="991358"/>
              <a:ext cx="611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3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94F3C40-67F4-45ED-A829-87F28AB80A63}"/>
                </a:ext>
              </a:extLst>
            </p:cNvPr>
            <p:cNvSpPr/>
            <p:nvPr/>
          </p:nvSpPr>
          <p:spPr>
            <a:xfrm>
              <a:off x="6096000" y="2157983"/>
              <a:ext cx="3685441" cy="470001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B295D95-95E3-4882-B559-CB40821F702C}"/>
                </a:ext>
              </a:extLst>
            </p:cNvPr>
            <p:cNvSpPr txBox="1"/>
            <p:nvPr/>
          </p:nvSpPr>
          <p:spPr>
            <a:xfrm>
              <a:off x="6201634" y="2238851"/>
              <a:ext cx="611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4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6A15343E-540C-49E8-9AD8-74EF155F0C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392" y="2468880"/>
              <a:ext cx="1511003" cy="54425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65FA6650-1529-4DAA-AD7F-5F23AAC600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7165" y="1532523"/>
              <a:ext cx="2609795" cy="35617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C895F824-9254-4F35-9F19-E4E4C9BDD6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7936" y="1243633"/>
              <a:ext cx="2567984" cy="106644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7465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DCE5CD2-586D-4518-89BB-28FEC1CBA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603" y="191752"/>
            <a:ext cx="8246838" cy="631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009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5AB2F4A9-5C3D-4CD1-9980-87E3D97462F1}"/>
              </a:ext>
            </a:extLst>
          </p:cNvPr>
          <p:cNvGrpSpPr/>
          <p:nvPr/>
        </p:nvGrpSpPr>
        <p:grpSpPr>
          <a:xfrm>
            <a:off x="4136977" y="0"/>
            <a:ext cx="3918045" cy="6858000"/>
            <a:chOff x="4136977" y="0"/>
            <a:chExt cx="3918045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A53CF64-4397-42F8-8F22-28B1897B1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36977" y="0"/>
              <a:ext cx="3918045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1510286-24D4-4175-9DE6-AF26E2DFE5C6}"/>
                </a:ext>
              </a:extLst>
            </p:cNvPr>
            <p:cNvSpPr/>
            <p:nvPr/>
          </p:nvSpPr>
          <p:spPr>
            <a:xfrm>
              <a:off x="7370064" y="625599"/>
              <a:ext cx="585216" cy="2766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CFAE1F0-DBA6-4004-8BFA-6EA015382091}"/>
                </a:ext>
              </a:extLst>
            </p:cNvPr>
            <p:cNvSpPr/>
            <p:nvPr/>
          </p:nvSpPr>
          <p:spPr>
            <a:xfrm>
              <a:off x="4297680" y="2076446"/>
              <a:ext cx="3608832" cy="391592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E12EAD6-8F70-46F5-A04F-7C980D6C06C6}"/>
                </a:ext>
              </a:extLst>
            </p:cNvPr>
            <p:cNvSpPr txBox="1"/>
            <p:nvPr/>
          </p:nvSpPr>
          <p:spPr>
            <a:xfrm>
              <a:off x="7192201" y="406142"/>
              <a:ext cx="611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1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0EF8E508-8C53-493B-92A7-ED5932AB8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7936" y="902209"/>
              <a:ext cx="781856" cy="140787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64216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C35E274C-4955-4A8F-9D28-038F1A774DA5}"/>
              </a:ext>
            </a:extLst>
          </p:cNvPr>
          <p:cNvGrpSpPr/>
          <p:nvPr/>
        </p:nvGrpSpPr>
        <p:grpSpPr>
          <a:xfrm>
            <a:off x="210793" y="115824"/>
            <a:ext cx="11532670" cy="6022848"/>
            <a:chOff x="210793" y="115824"/>
            <a:chExt cx="11532670" cy="602284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C7777B7-1D25-4D72-9D11-30F74FBFE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21568" y="115824"/>
              <a:ext cx="5821895" cy="6022848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0BCBF9B-5001-427E-BDF4-D3EEC9B00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793" y="147949"/>
              <a:ext cx="5226839" cy="5958597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78DC874-A019-4C88-B9B7-34E4537FD86A}"/>
                </a:ext>
              </a:extLst>
            </p:cNvPr>
            <p:cNvSpPr/>
            <p:nvPr/>
          </p:nvSpPr>
          <p:spPr>
            <a:xfrm>
              <a:off x="3474720" y="979167"/>
              <a:ext cx="1121664" cy="2766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7E88BB-4427-4CE9-8088-990B817D366D}"/>
                </a:ext>
              </a:extLst>
            </p:cNvPr>
            <p:cNvSpPr txBox="1"/>
            <p:nvPr/>
          </p:nvSpPr>
          <p:spPr>
            <a:xfrm>
              <a:off x="3254185" y="924302"/>
              <a:ext cx="611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1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6B694A9C-B3FE-4FA3-8359-A004A15F89C2}"/>
                </a:ext>
              </a:extLst>
            </p:cNvPr>
            <p:cNvCxnSpPr>
              <a:cxnSpLocks/>
            </p:cNvCxnSpPr>
            <p:nvPr/>
          </p:nvCxnSpPr>
          <p:spPr>
            <a:xfrm>
              <a:off x="4596384" y="1255777"/>
              <a:ext cx="3712464" cy="217322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38C4D69-452A-4D0E-A6C4-56D831ED9C5B}"/>
                </a:ext>
              </a:extLst>
            </p:cNvPr>
            <p:cNvSpPr/>
            <p:nvPr/>
          </p:nvSpPr>
          <p:spPr>
            <a:xfrm>
              <a:off x="8368042" y="3216398"/>
              <a:ext cx="1812277" cy="106299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39388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6C900403-0362-4C99-9C92-84F373E16C30}"/>
              </a:ext>
            </a:extLst>
          </p:cNvPr>
          <p:cNvGrpSpPr/>
          <p:nvPr/>
        </p:nvGrpSpPr>
        <p:grpSpPr>
          <a:xfrm>
            <a:off x="803424" y="377952"/>
            <a:ext cx="10654843" cy="6102096"/>
            <a:chOff x="803424" y="377952"/>
            <a:chExt cx="10654843" cy="610209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3C328DE-6D9E-4C41-8564-3E2358C7C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1384" y="377952"/>
              <a:ext cx="5296883" cy="6102096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2A5D454-BD42-4CCB-B29F-F436A5911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3424" y="896112"/>
              <a:ext cx="4929256" cy="5309616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EFC392E-2CE1-4835-901F-5E85D38428B3}"/>
                </a:ext>
              </a:extLst>
            </p:cNvPr>
            <p:cNvSpPr/>
            <p:nvPr/>
          </p:nvSpPr>
          <p:spPr>
            <a:xfrm>
              <a:off x="4376928" y="1759455"/>
              <a:ext cx="1121664" cy="2766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5B1B096-68A9-469E-ADC0-3989E45B17AE}"/>
                </a:ext>
              </a:extLst>
            </p:cNvPr>
            <p:cNvSpPr txBox="1"/>
            <p:nvPr/>
          </p:nvSpPr>
          <p:spPr>
            <a:xfrm>
              <a:off x="4205161" y="1759455"/>
              <a:ext cx="611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1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AAD04571-F910-4C8B-865D-5A3320EA0301}"/>
                </a:ext>
              </a:extLst>
            </p:cNvPr>
            <p:cNvCxnSpPr>
              <a:cxnSpLocks/>
            </p:cNvCxnSpPr>
            <p:nvPr/>
          </p:nvCxnSpPr>
          <p:spPr>
            <a:xfrm>
              <a:off x="5498592" y="1897760"/>
              <a:ext cx="3025781" cy="165316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4A100D2-91AD-4A02-988E-89E47CE1E2C9}"/>
                </a:ext>
              </a:extLst>
            </p:cNvPr>
            <p:cNvSpPr/>
            <p:nvPr/>
          </p:nvSpPr>
          <p:spPr>
            <a:xfrm>
              <a:off x="8524373" y="3368798"/>
              <a:ext cx="1812277" cy="106299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53878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E136B88-F744-4B1B-ABAF-51AD743FA3E0}"/>
              </a:ext>
            </a:extLst>
          </p:cNvPr>
          <p:cNvGrpSpPr/>
          <p:nvPr/>
        </p:nvGrpSpPr>
        <p:grpSpPr>
          <a:xfrm>
            <a:off x="2652864" y="0"/>
            <a:ext cx="6666815" cy="6858000"/>
            <a:chOff x="2652864" y="0"/>
            <a:chExt cx="6666815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78E7D90-E523-4DFE-AC8C-FF380CF80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52864" y="0"/>
              <a:ext cx="6666815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9F1C486-D5A0-4A55-99FD-E0EEFDE3307B}"/>
                </a:ext>
              </a:extLst>
            </p:cNvPr>
            <p:cNvSpPr/>
            <p:nvPr/>
          </p:nvSpPr>
          <p:spPr>
            <a:xfrm>
              <a:off x="4504941" y="676656"/>
              <a:ext cx="4322067" cy="159715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598E8E8-F64D-4109-8545-C8F50D577FA2}"/>
                </a:ext>
              </a:extLst>
            </p:cNvPr>
            <p:cNvSpPr txBox="1"/>
            <p:nvPr/>
          </p:nvSpPr>
          <p:spPr>
            <a:xfrm>
              <a:off x="4270810" y="870758"/>
              <a:ext cx="2640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accent1"/>
                  </a:solidFill>
                </a:rPr>
                <a:t>1</a:t>
              </a:r>
              <a:endParaRPr lang="ko-KR" altLang="en-US" sz="1200">
                <a:solidFill>
                  <a:schemeClr val="accent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DB64125-FC44-4E15-A01B-610E88EB5C3A}"/>
                </a:ext>
              </a:extLst>
            </p:cNvPr>
            <p:cNvSpPr/>
            <p:nvPr/>
          </p:nvSpPr>
          <p:spPr>
            <a:xfrm>
              <a:off x="4504941" y="2273808"/>
              <a:ext cx="4322067" cy="259689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E71A1C-D71F-4BBB-B3D9-64917C46B1F2}"/>
                </a:ext>
              </a:extLst>
            </p:cNvPr>
            <p:cNvSpPr txBox="1"/>
            <p:nvPr/>
          </p:nvSpPr>
          <p:spPr>
            <a:xfrm>
              <a:off x="4270810" y="2967782"/>
              <a:ext cx="2640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accent1"/>
                  </a:solidFill>
                </a:rPr>
                <a:t>2</a:t>
              </a:r>
              <a:endParaRPr lang="ko-KR" altLang="en-US" sz="120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12950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E818B88-D50F-458D-BD5F-F455382B1803}"/>
              </a:ext>
            </a:extLst>
          </p:cNvPr>
          <p:cNvGrpSpPr/>
          <p:nvPr/>
        </p:nvGrpSpPr>
        <p:grpSpPr>
          <a:xfrm>
            <a:off x="2652864" y="0"/>
            <a:ext cx="6666815" cy="6858000"/>
            <a:chOff x="2652864" y="0"/>
            <a:chExt cx="6666815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78E7D90-E523-4DFE-AC8C-FF380CF80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52864" y="0"/>
              <a:ext cx="6666815" cy="6858000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B7FC626-5ACB-480E-A7D5-9BE770FEA6F9}"/>
                </a:ext>
              </a:extLst>
            </p:cNvPr>
            <p:cNvSpPr/>
            <p:nvPr/>
          </p:nvSpPr>
          <p:spPr>
            <a:xfrm>
              <a:off x="4696826" y="2391250"/>
              <a:ext cx="641666" cy="2909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7743CF2-DEF1-4882-AAF6-DB3377D6C63D}"/>
                </a:ext>
              </a:extLst>
            </p:cNvPr>
            <p:cNvSpPr txBox="1"/>
            <p:nvPr/>
          </p:nvSpPr>
          <p:spPr>
            <a:xfrm>
              <a:off x="4640358" y="2115959"/>
              <a:ext cx="473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1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808FD14-94AB-4BB2-BC11-770F3BDC017E}"/>
                </a:ext>
              </a:extLst>
            </p:cNvPr>
            <p:cNvSpPr/>
            <p:nvPr/>
          </p:nvSpPr>
          <p:spPr>
            <a:xfrm>
              <a:off x="5361290" y="2403442"/>
              <a:ext cx="641666" cy="2909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370A5E1-3408-42B2-9348-0994C1BDFA54}"/>
                </a:ext>
              </a:extLst>
            </p:cNvPr>
            <p:cNvSpPr txBox="1"/>
            <p:nvPr/>
          </p:nvSpPr>
          <p:spPr>
            <a:xfrm>
              <a:off x="5304822" y="2128151"/>
              <a:ext cx="473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2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5294A82-1260-4044-903B-3239270919C1}"/>
                </a:ext>
              </a:extLst>
            </p:cNvPr>
            <p:cNvSpPr/>
            <p:nvPr/>
          </p:nvSpPr>
          <p:spPr>
            <a:xfrm>
              <a:off x="6031850" y="2403442"/>
              <a:ext cx="641666" cy="2909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08BD6D1-1F2F-4286-9D32-E6E59FE5A781}"/>
                </a:ext>
              </a:extLst>
            </p:cNvPr>
            <p:cNvSpPr txBox="1"/>
            <p:nvPr/>
          </p:nvSpPr>
          <p:spPr>
            <a:xfrm>
              <a:off x="5975382" y="2128151"/>
              <a:ext cx="473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3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F09DF2F-BCE6-4EDA-B300-6DE996CD5915}"/>
                </a:ext>
              </a:extLst>
            </p:cNvPr>
            <p:cNvSpPr/>
            <p:nvPr/>
          </p:nvSpPr>
          <p:spPr>
            <a:xfrm>
              <a:off x="6696314" y="2403442"/>
              <a:ext cx="641666" cy="2909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55E869F-105A-4EEF-98FA-1AB613315C44}"/>
                </a:ext>
              </a:extLst>
            </p:cNvPr>
            <p:cNvSpPr txBox="1"/>
            <p:nvPr/>
          </p:nvSpPr>
          <p:spPr>
            <a:xfrm>
              <a:off x="6639846" y="2128151"/>
              <a:ext cx="473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4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23099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>
            <a:extLst>
              <a:ext uri="{FF2B5EF4-FFF2-40B4-BE49-F238E27FC236}">
                <a16:creationId xmlns:a16="http://schemas.microsoft.com/office/drawing/2014/main" id="{201F731C-844E-42EA-B8FA-90137C1F24ED}"/>
              </a:ext>
            </a:extLst>
          </p:cNvPr>
          <p:cNvGrpSpPr/>
          <p:nvPr/>
        </p:nvGrpSpPr>
        <p:grpSpPr>
          <a:xfrm>
            <a:off x="284475" y="334684"/>
            <a:ext cx="11188198" cy="5540553"/>
            <a:chOff x="284475" y="334684"/>
            <a:chExt cx="11188198" cy="554055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88E4E45-CB1F-4DB4-892E-04D4E5BD6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4265" y="800811"/>
              <a:ext cx="3352583" cy="4266923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8278828-801A-4CC5-B68C-22A498C4B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03785" y="725424"/>
              <a:ext cx="4058703" cy="4543478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CAA0634-D76F-4060-A9BD-3173C7F57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78321" y="334684"/>
              <a:ext cx="3994352" cy="5540553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D3A5EAD-E407-4C5F-9759-498CF8138539}"/>
                </a:ext>
              </a:extLst>
            </p:cNvPr>
            <p:cNvSpPr/>
            <p:nvPr/>
          </p:nvSpPr>
          <p:spPr>
            <a:xfrm>
              <a:off x="521318" y="2959465"/>
              <a:ext cx="2874154" cy="1494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1FDD1EB-5AFF-4734-9199-6D69FF5D4C10}"/>
                </a:ext>
              </a:extLst>
            </p:cNvPr>
            <p:cNvSpPr txBox="1"/>
            <p:nvPr/>
          </p:nvSpPr>
          <p:spPr>
            <a:xfrm>
              <a:off x="284475" y="2734168"/>
              <a:ext cx="473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1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3C22163-973E-4205-A685-86F71C25B1F1}"/>
                </a:ext>
              </a:extLst>
            </p:cNvPr>
            <p:cNvSpPr/>
            <p:nvPr/>
          </p:nvSpPr>
          <p:spPr>
            <a:xfrm>
              <a:off x="1958395" y="2362057"/>
              <a:ext cx="527194" cy="24093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46823B7-A923-4EC1-86A4-F5E910E84474}"/>
                </a:ext>
              </a:extLst>
            </p:cNvPr>
            <p:cNvSpPr/>
            <p:nvPr/>
          </p:nvSpPr>
          <p:spPr>
            <a:xfrm>
              <a:off x="4037130" y="1468631"/>
              <a:ext cx="3271973" cy="1772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09863AD-5104-4003-85B2-82BD0F141534}"/>
                </a:ext>
              </a:extLst>
            </p:cNvPr>
            <p:cNvSpPr/>
            <p:nvPr/>
          </p:nvSpPr>
          <p:spPr>
            <a:xfrm>
              <a:off x="10639098" y="2329871"/>
              <a:ext cx="614117" cy="32798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EC2FDCE-49CF-4060-B7B3-08660904FA5F}"/>
                </a:ext>
              </a:extLst>
            </p:cNvPr>
            <p:cNvSpPr/>
            <p:nvPr/>
          </p:nvSpPr>
          <p:spPr>
            <a:xfrm>
              <a:off x="7786170" y="4091615"/>
              <a:ext cx="3467045" cy="151670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D498655-840E-4109-B7D7-93DF5E7F59C2}"/>
                </a:ext>
              </a:extLst>
            </p:cNvPr>
            <p:cNvSpPr/>
            <p:nvPr/>
          </p:nvSpPr>
          <p:spPr>
            <a:xfrm>
              <a:off x="7784646" y="1204863"/>
              <a:ext cx="3418278" cy="166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544D2F2-7520-44E8-B26A-24C8C60E080E}"/>
                </a:ext>
              </a:extLst>
            </p:cNvPr>
            <p:cNvSpPr/>
            <p:nvPr/>
          </p:nvSpPr>
          <p:spPr>
            <a:xfrm>
              <a:off x="3940313" y="2872668"/>
              <a:ext cx="3368790" cy="111266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8DBFE56-9469-4F27-B160-810A249CD646}"/>
                </a:ext>
              </a:extLst>
            </p:cNvPr>
            <p:cNvSpPr txBox="1"/>
            <p:nvPr/>
          </p:nvSpPr>
          <p:spPr>
            <a:xfrm>
              <a:off x="1884791" y="2136760"/>
              <a:ext cx="473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2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B476BDE-D92B-4343-BCAF-BF89BEFE1DB5}"/>
                </a:ext>
              </a:extLst>
            </p:cNvPr>
            <p:cNvSpPr txBox="1"/>
            <p:nvPr/>
          </p:nvSpPr>
          <p:spPr>
            <a:xfrm>
              <a:off x="3800287" y="1418776"/>
              <a:ext cx="473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3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9032278-43C0-4BAC-AB0C-DF43C714BAC2}"/>
                </a:ext>
              </a:extLst>
            </p:cNvPr>
            <p:cNvSpPr txBox="1"/>
            <p:nvPr/>
          </p:nvSpPr>
          <p:spPr>
            <a:xfrm>
              <a:off x="10419640" y="2316109"/>
              <a:ext cx="473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4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ED45484-85AB-429A-9F61-DDD01CA9CDC8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H="1" flipV="1">
              <a:off x="10479024" y="1418776"/>
              <a:ext cx="177459" cy="89733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23AEA5AD-FEE1-4DAA-A58C-B1BF4050DD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13452" y="2657856"/>
              <a:ext cx="227700" cy="149850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835CEE78-D345-4760-8537-41199242A6CA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2485589" y="2482525"/>
              <a:ext cx="1470717" cy="77273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00156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2023D9F2-B438-4A33-B1D6-1FC7790F424B}"/>
              </a:ext>
            </a:extLst>
          </p:cNvPr>
          <p:cNvGrpSpPr/>
          <p:nvPr/>
        </p:nvGrpSpPr>
        <p:grpSpPr>
          <a:xfrm>
            <a:off x="3691074" y="0"/>
            <a:ext cx="4809851" cy="6858000"/>
            <a:chOff x="3691074" y="0"/>
            <a:chExt cx="4809851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B83DA90-2756-42A3-ADEC-39983BD56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91075" y="0"/>
              <a:ext cx="4809850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093DB58-2605-4C28-9F93-BAC64B48B9A5}"/>
                </a:ext>
              </a:extLst>
            </p:cNvPr>
            <p:cNvSpPr/>
            <p:nvPr/>
          </p:nvSpPr>
          <p:spPr>
            <a:xfrm>
              <a:off x="3972692" y="4341805"/>
              <a:ext cx="4246615" cy="2972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6AA8B51-B8D9-4FB9-A2DB-1DEFBE1AF4D7}"/>
                </a:ext>
              </a:extLst>
            </p:cNvPr>
            <p:cNvSpPr/>
            <p:nvPr/>
          </p:nvSpPr>
          <p:spPr>
            <a:xfrm>
              <a:off x="3972693" y="4731948"/>
              <a:ext cx="4189852" cy="16627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44BEF63-99A8-436C-9EEC-17C261C08D22}"/>
                </a:ext>
              </a:extLst>
            </p:cNvPr>
            <p:cNvSpPr txBox="1"/>
            <p:nvPr/>
          </p:nvSpPr>
          <p:spPr>
            <a:xfrm>
              <a:off x="3691074" y="4270004"/>
              <a:ext cx="473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1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908D7E3D-5493-4C42-8DF0-1DC551B79B49}"/>
                </a:ext>
              </a:extLst>
            </p:cNvPr>
            <p:cNvCxnSpPr>
              <a:cxnSpLocks/>
            </p:cNvCxnSpPr>
            <p:nvPr/>
          </p:nvCxnSpPr>
          <p:spPr>
            <a:xfrm>
              <a:off x="4450080" y="4547003"/>
              <a:ext cx="170688" cy="69555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10253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08B805B4-8051-41C0-8046-898F0C78358C}"/>
              </a:ext>
            </a:extLst>
          </p:cNvPr>
          <p:cNvGrpSpPr/>
          <p:nvPr/>
        </p:nvGrpSpPr>
        <p:grpSpPr>
          <a:xfrm>
            <a:off x="0" y="1376307"/>
            <a:ext cx="12192000" cy="4105385"/>
            <a:chOff x="0" y="1376307"/>
            <a:chExt cx="12192000" cy="410538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ED4534C-721B-44D2-9D0E-C77EEA693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376307"/>
              <a:ext cx="12192000" cy="410538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E9B6595-4ED7-4964-9F13-D2E5CB7551B0}"/>
                </a:ext>
              </a:extLst>
            </p:cNvPr>
            <p:cNvSpPr/>
            <p:nvPr/>
          </p:nvSpPr>
          <p:spPr>
            <a:xfrm>
              <a:off x="3417956" y="2976301"/>
              <a:ext cx="5293227" cy="27286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27559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E324D756-3E8F-4CC1-ABF1-A7EF4C6A6389}"/>
              </a:ext>
            </a:extLst>
          </p:cNvPr>
          <p:cNvGrpSpPr/>
          <p:nvPr/>
        </p:nvGrpSpPr>
        <p:grpSpPr>
          <a:xfrm>
            <a:off x="500087" y="-115824"/>
            <a:ext cx="9850706" cy="6858000"/>
            <a:chOff x="500087" y="-115824"/>
            <a:chExt cx="9850706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707B201-E61D-46CB-BFE7-EC4957FFA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0087" y="-115824"/>
              <a:ext cx="9850706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77373E0-EF92-4A28-9001-2B9A9FE0ADDF}"/>
                </a:ext>
              </a:extLst>
            </p:cNvPr>
            <p:cNvSpPr/>
            <p:nvPr/>
          </p:nvSpPr>
          <p:spPr>
            <a:xfrm>
              <a:off x="6813429" y="2628829"/>
              <a:ext cx="879724" cy="27286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666AC55-1AFB-4BE7-920A-9B1A39026467}"/>
                </a:ext>
              </a:extLst>
            </p:cNvPr>
            <p:cNvSpPr/>
            <p:nvPr/>
          </p:nvSpPr>
          <p:spPr>
            <a:xfrm>
              <a:off x="8136261" y="-115824"/>
              <a:ext cx="2214532" cy="7559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01ABBC85-9B5E-4ED3-BDD0-2B4670D61A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44384" y="640080"/>
              <a:ext cx="883920" cy="198874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2CB512C-7E33-4E35-88E6-6B449B7E9B7A}"/>
                </a:ext>
              </a:extLst>
            </p:cNvPr>
            <p:cNvSpPr/>
            <p:nvPr/>
          </p:nvSpPr>
          <p:spPr>
            <a:xfrm>
              <a:off x="3198501" y="3311581"/>
              <a:ext cx="4445883" cy="11384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091434ED-DA4D-4DF6-97F8-40F2560C02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27648" y="2859024"/>
              <a:ext cx="950976" cy="45255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81366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FC269F66-9114-4A13-971D-EC4C54998A81}"/>
              </a:ext>
            </a:extLst>
          </p:cNvPr>
          <p:cNvGrpSpPr/>
          <p:nvPr/>
        </p:nvGrpSpPr>
        <p:grpSpPr>
          <a:xfrm>
            <a:off x="2870799" y="-42672"/>
            <a:ext cx="6450402" cy="6900672"/>
            <a:chOff x="2870799" y="-42672"/>
            <a:chExt cx="6450402" cy="690067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52C08D8-04CD-478C-A2B4-47D81C0D7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0799" y="0"/>
              <a:ext cx="6450402" cy="68580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DD7C856-B51C-4394-9DF7-9F4CD2D4A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0799" y="-42672"/>
              <a:ext cx="6450402" cy="685800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F8433FF-300D-4922-8C9B-0918A052E22F}"/>
                </a:ext>
              </a:extLst>
            </p:cNvPr>
            <p:cNvSpPr/>
            <p:nvPr/>
          </p:nvSpPr>
          <p:spPr>
            <a:xfrm>
              <a:off x="5535168" y="676656"/>
              <a:ext cx="3201608" cy="181051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39F1B81-C108-4CB4-8D8A-E5E1F29032BD}"/>
                </a:ext>
              </a:extLst>
            </p:cNvPr>
            <p:cNvSpPr txBox="1"/>
            <p:nvPr/>
          </p:nvSpPr>
          <p:spPr>
            <a:xfrm>
              <a:off x="5223760" y="858566"/>
              <a:ext cx="195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accent1"/>
                  </a:solidFill>
                </a:rPr>
                <a:t>1</a:t>
              </a:r>
              <a:endParaRPr lang="ko-KR" altLang="en-US" sz="1200">
                <a:solidFill>
                  <a:schemeClr val="accent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E1DD199-E16A-4224-86E3-6D558743617B}"/>
                </a:ext>
              </a:extLst>
            </p:cNvPr>
            <p:cNvSpPr/>
            <p:nvPr/>
          </p:nvSpPr>
          <p:spPr>
            <a:xfrm>
              <a:off x="5535168" y="2553254"/>
              <a:ext cx="3201608" cy="181051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A0EFF49-92CF-42C2-BD6C-F60B9B60C9A4}"/>
                </a:ext>
              </a:extLst>
            </p:cNvPr>
            <p:cNvSpPr txBox="1"/>
            <p:nvPr/>
          </p:nvSpPr>
          <p:spPr>
            <a:xfrm>
              <a:off x="5223760" y="2735164"/>
              <a:ext cx="195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accent1"/>
                  </a:solidFill>
                </a:rPr>
                <a:t>2</a:t>
              </a:r>
              <a:endParaRPr lang="ko-KR" altLang="en-US" sz="120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0799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B404A441-BC04-4D8B-A939-99F7C1E6268E}"/>
              </a:ext>
            </a:extLst>
          </p:cNvPr>
          <p:cNvGrpSpPr/>
          <p:nvPr/>
        </p:nvGrpSpPr>
        <p:grpSpPr>
          <a:xfrm>
            <a:off x="2256889" y="1580892"/>
            <a:ext cx="7678222" cy="3696216"/>
            <a:chOff x="2256889" y="1580892"/>
            <a:chExt cx="7678222" cy="369621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3972220-063F-4C97-9319-FABA2D4C5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56889" y="1580892"/>
              <a:ext cx="7678222" cy="3696216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FDACC73-2867-4DDA-9C1D-F4161A7120D1}"/>
                </a:ext>
              </a:extLst>
            </p:cNvPr>
            <p:cNvSpPr/>
            <p:nvPr/>
          </p:nvSpPr>
          <p:spPr>
            <a:xfrm>
              <a:off x="8071104" y="3273552"/>
              <a:ext cx="1170432" cy="40233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AB6ADE-9610-4814-95D2-9B927FC93384}"/>
                </a:ext>
              </a:extLst>
            </p:cNvPr>
            <p:cNvSpPr txBox="1"/>
            <p:nvPr/>
          </p:nvSpPr>
          <p:spPr>
            <a:xfrm>
              <a:off x="7808976" y="3273552"/>
              <a:ext cx="262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solidFill>
                    <a:schemeClr val="accent1"/>
                  </a:solidFill>
                </a:rPr>
                <a:t>1</a:t>
              </a:r>
              <a:endParaRPr lang="ko-KR" altLang="en-US" sz="160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07519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26CA9D0-569B-4C45-ACF0-10D4AE65E202}"/>
              </a:ext>
            </a:extLst>
          </p:cNvPr>
          <p:cNvGrpSpPr/>
          <p:nvPr/>
        </p:nvGrpSpPr>
        <p:grpSpPr>
          <a:xfrm>
            <a:off x="3907756" y="0"/>
            <a:ext cx="4376487" cy="6858000"/>
            <a:chOff x="3907756" y="0"/>
            <a:chExt cx="4376487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F78CFBC-A396-473D-8D06-00F4EE4DC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07756" y="0"/>
              <a:ext cx="4376487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24605CA-8556-43B4-95B2-6ACA481D6177}"/>
                </a:ext>
              </a:extLst>
            </p:cNvPr>
            <p:cNvSpPr/>
            <p:nvPr/>
          </p:nvSpPr>
          <p:spPr>
            <a:xfrm>
              <a:off x="7258437" y="5817037"/>
              <a:ext cx="721228" cy="2972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ADE785-2592-4A88-AC06-A43F29001C30}"/>
                </a:ext>
              </a:extLst>
            </p:cNvPr>
            <p:cNvSpPr txBox="1"/>
            <p:nvPr/>
          </p:nvSpPr>
          <p:spPr>
            <a:xfrm>
              <a:off x="6982914" y="5817037"/>
              <a:ext cx="2166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1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9540FEB-3316-4C80-A2DF-CF19AC0FC78C}"/>
                </a:ext>
              </a:extLst>
            </p:cNvPr>
            <p:cNvSpPr/>
            <p:nvPr/>
          </p:nvSpPr>
          <p:spPr>
            <a:xfrm>
              <a:off x="4253108" y="873180"/>
              <a:ext cx="3677787" cy="436937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E6DAF31D-E89E-491F-8724-2FC231B567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4928" y="5023104"/>
              <a:ext cx="0" cy="79393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43202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81649292-A804-494B-864B-9D738B739F12}"/>
              </a:ext>
            </a:extLst>
          </p:cNvPr>
          <p:cNvGrpSpPr/>
          <p:nvPr/>
        </p:nvGrpSpPr>
        <p:grpSpPr>
          <a:xfrm>
            <a:off x="4132905" y="0"/>
            <a:ext cx="3926189" cy="6858000"/>
            <a:chOff x="4132905" y="0"/>
            <a:chExt cx="3926189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8B78F11-7B49-4B14-950D-7A6E0BB1C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32905" y="0"/>
              <a:ext cx="3926189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E63D364-4C4C-41A9-BB73-C34A42696C4F}"/>
                </a:ext>
              </a:extLst>
            </p:cNvPr>
            <p:cNvSpPr/>
            <p:nvPr/>
          </p:nvSpPr>
          <p:spPr>
            <a:xfrm>
              <a:off x="4564004" y="4622220"/>
              <a:ext cx="3190107" cy="3338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5840E5B-4D5C-4B20-9794-402BC3A216DB}"/>
                </a:ext>
              </a:extLst>
            </p:cNvPr>
            <p:cNvSpPr txBox="1"/>
            <p:nvPr/>
          </p:nvSpPr>
          <p:spPr>
            <a:xfrm>
              <a:off x="4347322" y="4622220"/>
              <a:ext cx="2166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1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914F6DF-9490-4668-A370-6975B79A368A}"/>
                </a:ext>
              </a:extLst>
            </p:cNvPr>
            <p:cNvSpPr/>
            <p:nvPr/>
          </p:nvSpPr>
          <p:spPr>
            <a:xfrm>
              <a:off x="4571049" y="818317"/>
              <a:ext cx="3049900" cy="36439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FBFDEC6E-268D-48A8-8229-FCE0224B7F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6352" y="3962400"/>
              <a:ext cx="0" cy="79393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32923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1AC889D-EDD4-4B5B-B4A1-D07EF5E6B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106" y="0"/>
            <a:ext cx="82237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4384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AA9ED72-744A-4EE6-9455-C0973DBE4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995" y="0"/>
            <a:ext cx="79960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116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C6BC2500-E69D-46A6-8DEF-72E6151D849B}"/>
              </a:ext>
            </a:extLst>
          </p:cNvPr>
          <p:cNvGrpSpPr/>
          <p:nvPr/>
        </p:nvGrpSpPr>
        <p:grpSpPr>
          <a:xfrm>
            <a:off x="2461705" y="1647576"/>
            <a:ext cx="7268589" cy="3562847"/>
            <a:chOff x="2461705" y="1647576"/>
            <a:chExt cx="7268589" cy="356284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6BC407C-4667-4A3E-A9A3-3AFAAF9B2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1705" y="1647576"/>
              <a:ext cx="7268589" cy="3562847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6775E3F-37D4-496F-9FCA-98406DF3BEEA}"/>
                </a:ext>
              </a:extLst>
            </p:cNvPr>
            <p:cNvSpPr/>
            <p:nvPr/>
          </p:nvSpPr>
          <p:spPr>
            <a:xfrm>
              <a:off x="6315456" y="3273552"/>
              <a:ext cx="2859024" cy="40233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3BCE24A-EE5C-44F1-98E3-C440ED820841}"/>
                </a:ext>
              </a:extLst>
            </p:cNvPr>
            <p:cNvSpPr txBox="1"/>
            <p:nvPr/>
          </p:nvSpPr>
          <p:spPr>
            <a:xfrm>
              <a:off x="6315456" y="3305443"/>
              <a:ext cx="262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solidFill>
                    <a:schemeClr val="accent1"/>
                  </a:solidFill>
                </a:rPr>
                <a:t>1</a:t>
              </a:r>
              <a:endParaRPr lang="ko-KR" altLang="en-US" sz="160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7736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D60FCD0E-E896-42DC-8794-145E26C9380D}"/>
              </a:ext>
            </a:extLst>
          </p:cNvPr>
          <p:cNvGrpSpPr/>
          <p:nvPr/>
        </p:nvGrpSpPr>
        <p:grpSpPr>
          <a:xfrm>
            <a:off x="2325377" y="0"/>
            <a:ext cx="7541246" cy="6858000"/>
            <a:chOff x="2325377" y="0"/>
            <a:chExt cx="7541246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5772055-3D73-4ADC-9807-F720B19FF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25377" y="0"/>
              <a:ext cx="7541246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DCDDF90-8C08-4DD2-81F9-8A7AC982F6DD}"/>
                </a:ext>
              </a:extLst>
            </p:cNvPr>
            <p:cNvSpPr/>
            <p:nvPr/>
          </p:nvSpPr>
          <p:spPr>
            <a:xfrm>
              <a:off x="4468368" y="737616"/>
              <a:ext cx="4273296" cy="1822704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82FE6B0-2537-459F-9647-1514BE7A9713}"/>
                </a:ext>
              </a:extLst>
            </p:cNvPr>
            <p:cNvSpPr/>
            <p:nvPr/>
          </p:nvSpPr>
          <p:spPr>
            <a:xfrm>
              <a:off x="4468368" y="2688336"/>
              <a:ext cx="4322064" cy="278587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648DE6-8C1A-461B-AEAB-515929320D29}"/>
                </a:ext>
              </a:extLst>
            </p:cNvPr>
            <p:cNvSpPr txBox="1"/>
            <p:nvPr/>
          </p:nvSpPr>
          <p:spPr>
            <a:xfrm>
              <a:off x="4206240" y="1510468"/>
              <a:ext cx="26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accent1"/>
                  </a:solidFill>
                </a:rPr>
                <a:t>1</a:t>
              </a:r>
              <a:endParaRPr lang="ko-KR" altLang="en-US" sz="1200">
                <a:solidFill>
                  <a:schemeClr val="accent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4DD8674-BF68-4C8E-838F-BD0E8ECB6552}"/>
                </a:ext>
              </a:extLst>
            </p:cNvPr>
            <p:cNvSpPr txBox="1"/>
            <p:nvPr/>
          </p:nvSpPr>
          <p:spPr>
            <a:xfrm>
              <a:off x="4206240" y="3223813"/>
              <a:ext cx="26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accent1"/>
                  </a:solidFill>
                </a:rPr>
                <a:t>2</a:t>
              </a:r>
              <a:endParaRPr lang="ko-KR" altLang="en-US" sz="120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7097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F9292A3-3D0C-40AE-BCB5-AC1B1DF5FFAB}"/>
              </a:ext>
            </a:extLst>
          </p:cNvPr>
          <p:cNvGrpSpPr/>
          <p:nvPr/>
        </p:nvGrpSpPr>
        <p:grpSpPr>
          <a:xfrm>
            <a:off x="2320818" y="0"/>
            <a:ext cx="7545805" cy="6858000"/>
            <a:chOff x="2320818" y="0"/>
            <a:chExt cx="7545805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5772055-3D73-4ADC-9807-F720B19FF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25377" y="0"/>
              <a:ext cx="7541246" cy="68580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AF8C10F-4870-4AF0-BED7-506F193918C4}"/>
                </a:ext>
              </a:extLst>
            </p:cNvPr>
            <p:cNvSpPr/>
            <p:nvPr/>
          </p:nvSpPr>
          <p:spPr>
            <a:xfrm>
              <a:off x="2320818" y="79248"/>
              <a:ext cx="306558" cy="3291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09FEF2B-2687-4EDB-9D79-4AD1A56601BD}"/>
                </a:ext>
              </a:extLst>
            </p:cNvPr>
            <p:cNvSpPr txBox="1"/>
            <p:nvPr/>
          </p:nvSpPr>
          <p:spPr>
            <a:xfrm>
              <a:off x="4748784" y="5591740"/>
              <a:ext cx="26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1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46FC517-724E-4D79-A94D-58CBDDBDD32E}"/>
                </a:ext>
              </a:extLst>
            </p:cNvPr>
            <p:cNvSpPr/>
            <p:nvPr/>
          </p:nvSpPr>
          <p:spPr>
            <a:xfrm>
              <a:off x="8168640" y="5967984"/>
              <a:ext cx="573024" cy="31699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69B277C-E4AC-4A55-B412-7572CBB69CB5}"/>
                </a:ext>
              </a:extLst>
            </p:cNvPr>
            <p:cNvSpPr txBox="1"/>
            <p:nvPr/>
          </p:nvSpPr>
          <p:spPr>
            <a:xfrm>
              <a:off x="6733032" y="5572113"/>
              <a:ext cx="26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2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E474D7C-50F2-4CF5-9254-B0865203FF60}"/>
                </a:ext>
              </a:extLst>
            </p:cNvPr>
            <p:cNvSpPr/>
            <p:nvPr/>
          </p:nvSpPr>
          <p:spPr>
            <a:xfrm>
              <a:off x="4748784" y="5577840"/>
              <a:ext cx="1676400" cy="3291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1F40465-C0F8-4552-9B5F-B3255CCC9791}"/>
                </a:ext>
              </a:extLst>
            </p:cNvPr>
            <p:cNvSpPr txBox="1"/>
            <p:nvPr/>
          </p:nvSpPr>
          <p:spPr>
            <a:xfrm>
              <a:off x="2320818" y="408432"/>
              <a:ext cx="26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4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101FC88-9405-42DE-9D63-8B5C711E01A7}"/>
                </a:ext>
              </a:extLst>
            </p:cNvPr>
            <p:cNvSpPr/>
            <p:nvPr/>
          </p:nvSpPr>
          <p:spPr>
            <a:xfrm>
              <a:off x="6729984" y="5571744"/>
              <a:ext cx="1828800" cy="3291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9C1BE1A-1BAD-4660-BC21-86E8BD8DA1AB}"/>
                </a:ext>
              </a:extLst>
            </p:cNvPr>
            <p:cNvSpPr txBox="1"/>
            <p:nvPr/>
          </p:nvSpPr>
          <p:spPr>
            <a:xfrm>
              <a:off x="7963023" y="5974080"/>
              <a:ext cx="26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3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0776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304E5EE-6B8A-4D91-981B-F5765EE20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037" y="0"/>
            <a:ext cx="48639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072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F5411A7-7E6B-4E51-B6F4-44BB7E523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115" y="0"/>
            <a:ext cx="49057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412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71</Words>
  <Application>Microsoft Office PowerPoint</Application>
  <PresentationFormat>와이드스크린</PresentationFormat>
  <Paragraphs>71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미선</dc:creator>
  <cp:lastModifiedBy>김 미선</cp:lastModifiedBy>
  <cp:revision>11</cp:revision>
  <dcterms:created xsi:type="dcterms:W3CDTF">2022-03-21T03:46:09Z</dcterms:created>
  <dcterms:modified xsi:type="dcterms:W3CDTF">2022-03-22T05:25:36Z</dcterms:modified>
</cp:coreProperties>
</file>