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8" r:id="rId13"/>
    <p:sldId id="269" r:id="rId14"/>
    <p:sldId id="271" r:id="rId15"/>
    <p:sldId id="275" r:id="rId16"/>
    <p:sldId id="272" r:id="rId17"/>
    <p:sldId id="273" r:id="rId18"/>
    <p:sldId id="274" r:id="rId19"/>
    <p:sldId id="276" r:id="rId20"/>
    <p:sldId id="277" r:id="rId21"/>
    <p:sldId id="280" r:id="rId22"/>
    <p:sldId id="283" r:id="rId23"/>
    <p:sldId id="279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3" r:id="rId35"/>
    <p:sldId id="295" r:id="rId36"/>
    <p:sldId id="29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6723" autoAdjust="0"/>
  </p:normalViewPr>
  <p:slideViewPr>
    <p:cSldViewPr snapToGrid="0">
      <p:cViewPr varScale="1">
        <p:scale>
          <a:sx n="157" d="100"/>
          <a:sy n="157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B81A9-E084-47C0-8E16-B03DA128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86DD0A-70F6-4CBF-BF8D-13672C667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E9FC6-374B-4683-820B-69F1C713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40BF2-3FBF-4E35-BA31-DA25B200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06074-D8F1-44E7-B535-95FCF3AA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9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C465-480C-457E-AAD8-0ECE8779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F4A1A-00F7-4186-A6A1-CECB15991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9F0E4-7A03-46A4-B93E-406815D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C4C41-3100-4179-AA37-014221EE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A66BF-F6DC-45F3-B804-5521D821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2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BC3ABB-5A7C-4EAB-8AED-47B839BFF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90D26-3A81-491C-A107-810B3F6E2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A938F-26D1-4387-A890-FF8DDEDB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64D9B-2B69-4AB4-8A1C-C0D82E92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7A406-A5D4-4FDA-BBAB-16161ABF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98637-1D03-4AC4-A2F6-799FA54B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10CBC-E368-45C8-9F15-468DF33E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24E0-3F02-4242-99A5-23F95D4C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9DF95-3971-43EA-A620-C59EB171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CE8CF-558F-473B-AA34-583A4FA0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8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615B-3A5E-475F-8D2B-59BC934B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2356A-6D3E-4D20-AFBB-DE07A1E8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9A5E6-7942-4085-BE04-EC5E2DBF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DB85-4060-4FF5-8FC9-BC6B7F2F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9A3F1-F616-40C8-A67F-0F30B8DA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3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75731-6A3D-4CE5-A8E0-97B3014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F6CE8-51BB-4033-AE19-FAA9E9D7A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19C63-C49A-42BA-B413-CFDDDAAE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090AE-862A-4C5D-BA3D-348FA35C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F189C-A05F-4B45-8D96-823680BE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2C67C6-959D-4B41-A36A-5F3BA25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3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2B907-A744-4258-95D8-AC4861FC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88629-6FBA-4935-998D-141F51A5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32F6F-FE40-414D-8C1E-6F47EDAF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A0C8FA-98AA-4177-BDDD-D1924F3BC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C933FD-A99E-402D-838C-D948B9DF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9D9412-E28E-41C1-9FF4-5317435E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EC6520-524A-41DC-9D82-E0B664E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61A67-E811-4384-8869-39DBC92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7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877D1-2793-4AA0-8E6D-BA3B921A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40694-CE08-41D7-B590-F206ECE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3CAD6-ACF8-4C93-844C-AF9B3CB1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587F16-E94F-46BB-BB5E-3E3EB72F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5B6D0B-F466-433F-AE12-B5A3D8FB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473EB-58C4-4177-BDAC-E503B015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09D6F-C085-4F42-B57A-CA832C24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5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D761C-2A48-4C3B-A23D-9F0443F0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41591-FFFF-4292-AA31-46B0B5A4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1DD2A-AA08-4C4A-8D7B-F093D5B0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67C64-3B9A-4AB6-80F0-53654EFF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E5ECD-2CD9-47F9-A05E-3163E803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5DDB86-C604-4DE1-9CE2-E6557D28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5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9DBAA-3F9B-4728-8697-963261B6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CB5A1B-CCF0-497D-BFD9-D8B45CB0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EBB33-670E-449A-A74D-47FC8B4DC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C6DDF-DE3F-4756-B67F-934832D7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8823-35DE-45EC-8818-C440C7ED500D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9425B-76F3-47A7-B04E-909A5F19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5A457-583B-4034-B33A-441AA920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1DA0B8-2009-4DBF-B6E1-3F533C3B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BF17C-0565-48F4-AAE7-35C07CB3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5F3FC-3CB9-4692-9AEC-6872C1EE8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8823-35DE-45EC-8818-C440C7ED500D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E4DE6-9069-41E2-8C7D-C01A9861A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8B14-16CB-4085-9A0C-27ACD1046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4FBD-06CF-46C1-B07C-99AAC84EB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C3EA7A-1539-4B58-B791-04CCBEEA09D5}"/>
              </a:ext>
            </a:extLst>
          </p:cNvPr>
          <p:cNvGrpSpPr/>
          <p:nvPr/>
        </p:nvGrpSpPr>
        <p:grpSpPr>
          <a:xfrm>
            <a:off x="1272086" y="-60960"/>
            <a:ext cx="9330836" cy="6858000"/>
            <a:chOff x="1272086" y="-60960"/>
            <a:chExt cx="9330836" cy="685800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C8DC302-DCB5-4727-B344-ACE2C4898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2086" y="-60960"/>
              <a:ext cx="9330836" cy="685800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508543-E30F-4E17-B971-E6146971C227}"/>
                </a:ext>
              </a:extLst>
            </p:cNvPr>
            <p:cNvSpPr/>
            <p:nvPr/>
          </p:nvSpPr>
          <p:spPr>
            <a:xfrm>
              <a:off x="4651248" y="1395984"/>
              <a:ext cx="4322064" cy="8534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55E582-19F3-4C1E-A876-2AE4DD51E520}"/>
                </a:ext>
              </a:extLst>
            </p:cNvPr>
            <p:cNvSpPr/>
            <p:nvPr/>
          </p:nvSpPr>
          <p:spPr>
            <a:xfrm>
              <a:off x="4651248" y="2718816"/>
              <a:ext cx="4322064" cy="37734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9A4EAF-3693-42B9-B602-821CDC0A544A}"/>
                </a:ext>
              </a:extLst>
            </p:cNvPr>
            <p:cNvSpPr txBox="1"/>
            <p:nvPr/>
          </p:nvSpPr>
          <p:spPr>
            <a:xfrm>
              <a:off x="4425696" y="1774305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0C66DC-C515-4672-B182-E6E03235ED2D}"/>
                </a:ext>
              </a:extLst>
            </p:cNvPr>
            <p:cNvSpPr txBox="1"/>
            <p:nvPr/>
          </p:nvSpPr>
          <p:spPr>
            <a:xfrm>
              <a:off x="4425696" y="2718816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19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354D2E-C444-4629-948D-C632A0C1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04" y="0"/>
            <a:ext cx="4723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4D3624-9E93-44D6-AB42-E9165A56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12" y="0"/>
            <a:ext cx="5064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8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58D1B9-90B9-4BF0-B91B-E1BD4CA4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0"/>
            <a:ext cx="477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5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24A4DF1-E827-47DB-A755-9961B09B35A2}"/>
              </a:ext>
            </a:extLst>
          </p:cNvPr>
          <p:cNvGrpSpPr/>
          <p:nvPr/>
        </p:nvGrpSpPr>
        <p:grpSpPr>
          <a:xfrm>
            <a:off x="1196155" y="0"/>
            <a:ext cx="9799690" cy="6858000"/>
            <a:chOff x="1196155" y="0"/>
            <a:chExt cx="979969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DF448C-79AF-4412-B8F1-1BCC4CB50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155" y="0"/>
              <a:ext cx="979969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3AE31C-5E75-4A04-9FB8-78560D0214F8}"/>
                </a:ext>
              </a:extLst>
            </p:cNvPr>
            <p:cNvSpPr/>
            <p:nvPr/>
          </p:nvSpPr>
          <p:spPr>
            <a:xfrm>
              <a:off x="3218685" y="995726"/>
              <a:ext cx="7777157" cy="67323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F61F35-C60E-44F0-96F0-69185B258DE2}"/>
                </a:ext>
              </a:extLst>
            </p:cNvPr>
            <p:cNvSpPr txBox="1"/>
            <p:nvPr/>
          </p:nvSpPr>
          <p:spPr>
            <a:xfrm>
              <a:off x="2956561" y="1193846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A30D61-DB4D-4913-AA23-133F982DF5CF}"/>
                </a:ext>
              </a:extLst>
            </p:cNvPr>
            <p:cNvSpPr/>
            <p:nvPr/>
          </p:nvSpPr>
          <p:spPr>
            <a:xfrm>
              <a:off x="3218687" y="1662868"/>
              <a:ext cx="3133345" cy="325526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724741-8504-4468-9D71-4D34C946DFC8}"/>
                </a:ext>
              </a:extLst>
            </p:cNvPr>
            <p:cNvSpPr txBox="1"/>
            <p:nvPr/>
          </p:nvSpPr>
          <p:spPr>
            <a:xfrm>
              <a:off x="2956561" y="277234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977BD5-954B-454C-A1D2-F9908AF5599A}"/>
                </a:ext>
              </a:extLst>
            </p:cNvPr>
            <p:cNvSpPr/>
            <p:nvPr/>
          </p:nvSpPr>
          <p:spPr>
            <a:xfrm>
              <a:off x="3218688" y="4928988"/>
              <a:ext cx="7777157" cy="159849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1AC61B-77F9-4137-A918-102F966F9AC4}"/>
                </a:ext>
              </a:extLst>
            </p:cNvPr>
            <p:cNvSpPr txBox="1"/>
            <p:nvPr/>
          </p:nvSpPr>
          <p:spPr>
            <a:xfrm>
              <a:off x="2956561" y="5701840"/>
              <a:ext cx="477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3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012B1CC-AC94-4572-9F70-79665D887AC8}"/>
                </a:ext>
              </a:extLst>
            </p:cNvPr>
            <p:cNvSpPr/>
            <p:nvPr/>
          </p:nvSpPr>
          <p:spPr>
            <a:xfrm>
              <a:off x="7668766" y="1662868"/>
              <a:ext cx="3327076" cy="325526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3FDB0-AD23-4B38-B224-9A06BDF4049B}"/>
                </a:ext>
              </a:extLst>
            </p:cNvPr>
            <p:cNvSpPr txBox="1"/>
            <p:nvPr/>
          </p:nvSpPr>
          <p:spPr>
            <a:xfrm>
              <a:off x="7406638" y="252619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4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34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A97F79-5EF6-4C62-A532-F07D86A2A876}"/>
              </a:ext>
            </a:extLst>
          </p:cNvPr>
          <p:cNvGrpSpPr/>
          <p:nvPr/>
        </p:nvGrpSpPr>
        <p:grpSpPr>
          <a:xfrm>
            <a:off x="2002348" y="0"/>
            <a:ext cx="8187304" cy="6858000"/>
            <a:chOff x="2002348" y="0"/>
            <a:chExt cx="8187304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28DA7E5-67CB-4A36-BE5A-91731CAD4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348" y="0"/>
              <a:ext cx="8187304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EAE5CC-6B4D-49F2-BCC3-2EE835EA604E}"/>
                </a:ext>
              </a:extLst>
            </p:cNvPr>
            <p:cNvSpPr txBox="1"/>
            <p:nvPr/>
          </p:nvSpPr>
          <p:spPr>
            <a:xfrm>
              <a:off x="2298192" y="1184332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050229-6718-4E86-842D-0102A5C984C2}"/>
                </a:ext>
              </a:extLst>
            </p:cNvPr>
            <p:cNvSpPr/>
            <p:nvPr/>
          </p:nvSpPr>
          <p:spPr>
            <a:xfrm>
              <a:off x="2243328" y="1414272"/>
              <a:ext cx="2005584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0BBF8E-CA74-4D2C-A079-C09CE184929F}"/>
                </a:ext>
              </a:extLst>
            </p:cNvPr>
            <p:cNvSpPr/>
            <p:nvPr/>
          </p:nvSpPr>
          <p:spPr>
            <a:xfrm>
              <a:off x="4210906" y="1414271"/>
              <a:ext cx="2005584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81D35E-ACA1-4513-A679-2FE7900AD7D4}"/>
                </a:ext>
              </a:extLst>
            </p:cNvPr>
            <p:cNvSpPr/>
            <p:nvPr/>
          </p:nvSpPr>
          <p:spPr>
            <a:xfrm>
              <a:off x="6216490" y="1357698"/>
              <a:ext cx="970694" cy="3335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2F21DB-4CDB-44CD-945F-ECEDB6281DEA}"/>
                </a:ext>
              </a:extLst>
            </p:cNvPr>
            <p:cNvSpPr/>
            <p:nvPr/>
          </p:nvSpPr>
          <p:spPr>
            <a:xfrm>
              <a:off x="2243328" y="1754424"/>
              <a:ext cx="3188208" cy="330525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E33AA3-6B5A-4476-BB8E-AD88C4A8223B}"/>
                </a:ext>
              </a:extLst>
            </p:cNvPr>
            <p:cNvSpPr txBox="1"/>
            <p:nvPr/>
          </p:nvSpPr>
          <p:spPr>
            <a:xfrm>
              <a:off x="6195342" y="112507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304772-C964-466A-9A1D-F68C19553809}"/>
                </a:ext>
              </a:extLst>
            </p:cNvPr>
            <p:cNvSpPr txBox="1"/>
            <p:nvPr/>
          </p:nvSpPr>
          <p:spPr>
            <a:xfrm>
              <a:off x="2020636" y="178271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4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5D0D44-B69E-41B5-A6E8-B9F7C6BFAB51}"/>
                </a:ext>
              </a:extLst>
            </p:cNvPr>
            <p:cNvSpPr txBox="1"/>
            <p:nvPr/>
          </p:nvSpPr>
          <p:spPr>
            <a:xfrm>
              <a:off x="4227764" y="1176527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344324-5377-4A3C-8370-9744D324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01" y="0"/>
            <a:ext cx="8693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7522C5-5447-433A-B99B-58DEFB84202D}"/>
              </a:ext>
            </a:extLst>
          </p:cNvPr>
          <p:cNvGrpSpPr/>
          <p:nvPr/>
        </p:nvGrpSpPr>
        <p:grpSpPr>
          <a:xfrm>
            <a:off x="2053902" y="0"/>
            <a:ext cx="8008862" cy="6858000"/>
            <a:chOff x="2053902" y="0"/>
            <a:chExt cx="8008862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8D3CC12-68AE-434E-914A-4F4EFE0E8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9236" y="0"/>
              <a:ext cx="7933528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B5B03A-697B-47C3-83E8-A8449501F719}"/>
                </a:ext>
              </a:extLst>
            </p:cNvPr>
            <p:cNvSpPr/>
            <p:nvPr/>
          </p:nvSpPr>
          <p:spPr>
            <a:xfrm>
              <a:off x="2273808" y="2516425"/>
              <a:ext cx="2956560" cy="184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0BADAA-D40E-4466-9947-58E250C9AEFB}"/>
                </a:ext>
              </a:extLst>
            </p:cNvPr>
            <p:cNvSpPr txBox="1"/>
            <p:nvPr/>
          </p:nvSpPr>
          <p:spPr>
            <a:xfrm>
              <a:off x="2053902" y="2469977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BA8311-F628-4604-B356-3AC45FB383F0}"/>
                </a:ext>
              </a:extLst>
            </p:cNvPr>
            <p:cNvSpPr/>
            <p:nvPr/>
          </p:nvSpPr>
          <p:spPr>
            <a:xfrm>
              <a:off x="2328672" y="5253530"/>
              <a:ext cx="7571232" cy="13911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790A443-4FD3-4190-8F65-3B61A4399B57}"/>
                </a:ext>
              </a:extLst>
            </p:cNvPr>
            <p:cNvCxnSpPr/>
            <p:nvPr/>
          </p:nvCxnSpPr>
          <p:spPr>
            <a:xfrm flipH="1">
              <a:off x="3752088" y="2608476"/>
              <a:ext cx="362712" cy="264505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53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5A1AC4-4748-40B4-A3A8-AA325385FDD0}"/>
              </a:ext>
            </a:extLst>
          </p:cNvPr>
          <p:cNvGrpSpPr/>
          <p:nvPr/>
        </p:nvGrpSpPr>
        <p:grpSpPr>
          <a:xfrm>
            <a:off x="2130260" y="0"/>
            <a:ext cx="7931480" cy="6858000"/>
            <a:chOff x="2130260" y="0"/>
            <a:chExt cx="793148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5EEB59-73B5-4B2E-B7A5-CAF6B2849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0260" y="0"/>
              <a:ext cx="793148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0E8F39-DDFF-4413-85B3-E3554963871C}"/>
                </a:ext>
              </a:extLst>
            </p:cNvPr>
            <p:cNvSpPr/>
            <p:nvPr/>
          </p:nvSpPr>
          <p:spPr>
            <a:xfrm>
              <a:off x="5637370" y="3011424"/>
              <a:ext cx="970694" cy="368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04CE9F-F79F-4CAD-B9B7-ED0B3A0A7E6E}"/>
                </a:ext>
              </a:extLst>
            </p:cNvPr>
            <p:cNvSpPr txBox="1"/>
            <p:nvPr/>
          </p:nvSpPr>
          <p:spPr>
            <a:xfrm>
              <a:off x="5637370" y="276929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FB1E44-495C-4561-8A1E-D5107825EE24}"/>
                </a:ext>
              </a:extLst>
            </p:cNvPr>
            <p:cNvSpPr/>
            <p:nvPr/>
          </p:nvSpPr>
          <p:spPr>
            <a:xfrm>
              <a:off x="6845808" y="1736138"/>
              <a:ext cx="3215932" cy="3421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56F2DAE-CF17-4CA0-BBC6-1207E6DC4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0112" y="2810866"/>
              <a:ext cx="615696" cy="969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29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3ADA8-1430-4B7C-ABF6-5FD65B9F0A4F}"/>
              </a:ext>
            </a:extLst>
          </p:cNvPr>
          <p:cNvGrpSpPr/>
          <p:nvPr/>
        </p:nvGrpSpPr>
        <p:grpSpPr>
          <a:xfrm>
            <a:off x="2016512" y="0"/>
            <a:ext cx="8158975" cy="6858000"/>
            <a:chOff x="2016512" y="0"/>
            <a:chExt cx="815897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A61CFA0-AA1E-4386-97F9-EC9AC22C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6512" y="0"/>
              <a:ext cx="8158975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3633B1-39AE-4847-A3FB-984D88578F11}"/>
                </a:ext>
              </a:extLst>
            </p:cNvPr>
            <p:cNvSpPr/>
            <p:nvPr/>
          </p:nvSpPr>
          <p:spPr>
            <a:xfrm>
              <a:off x="7246714" y="1335024"/>
              <a:ext cx="1452278" cy="396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BE392B-43D2-4BB8-A5C0-92596C6C2059}"/>
                </a:ext>
              </a:extLst>
            </p:cNvPr>
            <p:cNvSpPr/>
            <p:nvPr/>
          </p:nvSpPr>
          <p:spPr>
            <a:xfrm>
              <a:off x="6845808" y="1736138"/>
              <a:ext cx="3215932" cy="3421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7D7633-E30A-41D2-A91A-9F78F136A247}"/>
                </a:ext>
              </a:extLst>
            </p:cNvPr>
            <p:cNvSpPr txBox="1"/>
            <p:nvPr/>
          </p:nvSpPr>
          <p:spPr>
            <a:xfrm>
              <a:off x="7246714" y="105558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274490E-07E8-4CC6-B461-35A439B02B07}"/>
                </a:ext>
              </a:extLst>
            </p:cNvPr>
            <p:cNvCxnSpPr>
              <a:cxnSpLocks/>
            </p:cNvCxnSpPr>
            <p:nvPr/>
          </p:nvCxnSpPr>
          <p:spPr>
            <a:xfrm>
              <a:off x="8516112" y="1572768"/>
              <a:ext cx="134112" cy="3657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22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7F874D-5E79-43AD-971A-C2AC9BF890D3}"/>
              </a:ext>
            </a:extLst>
          </p:cNvPr>
          <p:cNvGrpSpPr/>
          <p:nvPr/>
        </p:nvGrpSpPr>
        <p:grpSpPr>
          <a:xfrm>
            <a:off x="633933" y="0"/>
            <a:ext cx="10924134" cy="6858000"/>
            <a:chOff x="633933" y="0"/>
            <a:chExt cx="10924134" cy="6858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FCE062A-6FE1-4797-A926-74952EEDC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33" y="0"/>
              <a:ext cx="10924134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F1CAEC-B145-4F2A-84DA-1066ACC45A5E}"/>
                </a:ext>
              </a:extLst>
            </p:cNvPr>
            <p:cNvSpPr/>
            <p:nvPr/>
          </p:nvSpPr>
          <p:spPr>
            <a:xfrm>
              <a:off x="2627373" y="453182"/>
              <a:ext cx="4047747" cy="394203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8EB75-B8C6-4A89-9375-A03C91B0A180}"/>
                </a:ext>
              </a:extLst>
            </p:cNvPr>
            <p:cNvSpPr txBox="1"/>
            <p:nvPr/>
          </p:nvSpPr>
          <p:spPr>
            <a:xfrm>
              <a:off x="2405434" y="553766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290A13-6B95-49D5-8B5F-64B652A74952}"/>
                </a:ext>
              </a:extLst>
            </p:cNvPr>
            <p:cNvSpPr/>
            <p:nvPr/>
          </p:nvSpPr>
          <p:spPr>
            <a:xfrm>
              <a:off x="6810472" y="453182"/>
              <a:ext cx="4187955" cy="394203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0978F8-EA32-4330-8902-3ABD0F8D1E4F}"/>
                </a:ext>
              </a:extLst>
            </p:cNvPr>
            <p:cNvSpPr txBox="1"/>
            <p:nvPr/>
          </p:nvSpPr>
          <p:spPr>
            <a:xfrm>
              <a:off x="10626567" y="553766"/>
              <a:ext cx="29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34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627AA20-254B-42B0-BBDA-F08F51E68383}"/>
              </a:ext>
            </a:extLst>
          </p:cNvPr>
          <p:cNvGrpSpPr/>
          <p:nvPr/>
        </p:nvGrpSpPr>
        <p:grpSpPr>
          <a:xfrm>
            <a:off x="1319758" y="-6096"/>
            <a:ext cx="9330836" cy="6858000"/>
            <a:chOff x="1319758" y="-6096"/>
            <a:chExt cx="9330836" cy="6858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24E47F0-F481-4C37-80EA-C61C9300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758" y="-6096"/>
              <a:ext cx="933083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AB2460-25B8-4155-97B2-6FC00FADD87D}"/>
                </a:ext>
              </a:extLst>
            </p:cNvPr>
            <p:cNvSpPr/>
            <p:nvPr/>
          </p:nvSpPr>
          <p:spPr>
            <a:xfrm>
              <a:off x="4828032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1B60D5-B8A1-423C-B256-CEB72955B045}"/>
                </a:ext>
              </a:extLst>
            </p:cNvPr>
            <p:cNvSpPr/>
            <p:nvPr/>
          </p:nvSpPr>
          <p:spPr>
            <a:xfrm>
              <a:off x="5522976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E05254-CDBB-4983-8E69-50F4A1ED93FD}"/>
                </a:ext>
              </a:extLst>
            </p:cNvPr>
            <p:cNvSpPr/>
            <p:nvPr/>
          </p:nvSpPr>
          <p:spPr>
            <a:xfrm>
              <a:off x="7644384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CA7C518-6161-466E-B1CB-F316DE559714}"/>
                </a:ext>
              </a:extLst>
            </p:cNvPr>
            <p:cNvSpPr/>
            <p:nvPr/>
          </p:nvSpPr>
          <p:spPr>
            <a:xfrm>
              <a:off x="8345424" y="804672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3F7BA4-FF4D-46BF-A132-0125317E295A}"/>
                </a:ext>
              </a:extLst>
            </p:cNvPr>
            <p:cNvSpPr/>
            <p:nvPr/>
          </p:nvSpPr>
          <p:spPr>
            <a:xfrm>
              <a:off x="4785360" y="1676400"/>
              <a:ext cx="780288" cy="182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003262-D44C-43B8-A056-C01C46A8878E}"/>
                </a:ext>
              </a:extLst>
            </p:cNvPr>
            <p:cNvSpPr txBox="1"/>
            <p:nvPr/>
          </p:nvSpPr>
          <p:spPr>
            <a:xfrm>
              <a:off x="4683265" y="56120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D5D7DB-773B-46E2-8660-474E30D29A49}"/>
                </a:ext>
              </a:extLst>
            </p:cNvPr>
            <p:cNvSpPr txBox="1"/>
            <p:nvPr/>
          </p:nvSpPr>
          <p:spPr>
            <a:xfrm>
              <a:off x="5391912" y="56120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44C891-26D4-4D19-AADD-C0DB02CD7F80}"/>
                </a:ext>
              </a:extLst>
            </p:cNvPr>
            <p:cNvSpPr txBox="1"/>
            <p:nvPr/>
          </p:nvSpPr>
          <p:spPr>
            <a:xfrm>
              <a:off x="7562101" y="561201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54C937-ED8A-44BC-AB48-6AC1EF684640}"/>
                </a:ext>
              </a:extLst>
            </p:cNvPr>
            <p:cNvSpPr txBox="1"/>
            <p:nvPr/>
          </p:nvSpPr>
          <p:spPr>
            <a:xfrm>
              <a:off x="8261643" y="573393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68CA8F-24AE-407D-BC35-F35F99DBEBE7}"/>
                </a:ext>
              </a:extLst>
            </p:cNvPr>
            <p:cNvSpPr txBox="1"/>
            <p:nvPr/>
          </p:nvSpPr>
          <p:spPr>
            <a:xfrm>
              <a:off x="5260848" y="1618857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5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03CB63-15AF-427B-B101-FE77BD028B0A}"/>
                </a:ext>
              </a:extLst>
            </p:cNvPr>
            <p:cNvSpPr txBox="1"/>
            <p:nvPr/>
          </p:nvSpPr>
          <p:spPr>
            <a:xfrm>
              <a:off x="1379220" y="35356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6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F9A71B-9663-4840-937F-D23DAAF54EBD}"/>
                </a:ext>
              </a:extLst>
            </p:cNvPr>
            <p:cNvSpPr/>
            <p:nvPr/>
          </p:nvSpPr>
          <p:spPr>
            <a:xfrm>
              <a:off x="1325854" y="79248"/>
              <a:ext cx="262128" cy="2743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880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364193-AD9F-4016-860C-49FD0C3FDCDE}"/>
              </a:ext>
            </a:extLst>
          </p:cNvPr>
          <p:cNvGrpSpPr/>
          <p:nvPr/>
        </p:nvGrpSpPr>
        <p:grpSpPr>
          <a:xfrm>
            <a:off x="633933" y="0"/>
            <a:ext cx="10924134" cy="6858000"/>
            <a:chOff x="633933" y="0"/>
            <a:chExt cx="10924134" cy="6858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A45F06A-018D-47C7-9C6A-2ED055885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33" y="0"/>
              <a:ext cx="10924134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119926-A5B1-4425-A9E4-28955BFC37BB}"/>
                </a:ext>
              </a:extLst>
            </p:cNvPr>
            <p:cNvSpPr/>
            <p:nvPr/>
          </p:nvSpPr>
          <p:spPr>
            <a:xfrm>
              <a:off x="2650832" y="799836"/>
              <a:ext cx="701466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68F06C-8B53-4F5A-BF3E-0E06FD797F17}"/>
                </a:ext>
              </a:extLst>
            </p:cNvPr>
            <p:cNvSpPr txBox="1"/>
            <p:nvPr/>
          </p:nvSpPr>
          <p:spPr>
            <a:xfrm>
              <a:off x="2553403" y="585415"/>
              <a:ext cx="126611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B743F3-0E1E-49EE-A87E-E8F03DCC6777}"/>
                </a:ext>
              </a:extLst>
            </p:cNvPr>
            <p:cNvSpPr/>
            <p:nvPr/>
          </p:nvSpPr>
          <p:spPr>
            <a:xfrm>
              <a:off x="3377380" y="797028"/>
              <a:ext cx="637695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1DA625-06E0-47A9-9E61-445322F18A40}"/>
                </a:ext>
              </a:extLst>
            </p:cNvPr>
            <p:cNvSpPr txBox="1"/>
            <p:nvPr/>
          </p:nvSpPr>
          <p:spPr>
            <a:xfrm>
              <a:off x="3305178" y="595424"/>
              <a:ext cx="245094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04E976-BB75-4A72-A9C4-CF3904446E23}"/>
                </a:ext>
              </a:extLst>
            </p:cNvPr>
            <p:cNvSpPr/>
            <p:nvPr/>
          </p:nvSpPr>
          <p:spPr>
            <a:xfrm>
              <a:off x="4059612" y="790552"/>
              <a:ext cx="637696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B86ACA-7E95-42BD-9734-5EB075BEA9C9}"/>
                </a:ext>
              </a:extLst>
            </p:cNvPr>
            <p:cNvSpPr txBox="1"/>
            <p:nvPr/>
          </p:nvSpPr>
          <p:spPr>
            <a:xfrm>
              <a:off x="3978436" y="595424"/>
              <a:ext cx="231550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28590C-F1E6-466C-8104-200BEE6E99C6}"/>
                </a:ext>
              </a:extLst>
            </p:cNvPr>
            <p:cNvSpPr/>
            <p:nvPr/>
          </p:nvSpPr>
          <p:spPr>
            <a:xfrm>
              <a:off x="4778484" y="790551"/>
              <a:ext cx="637695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453A1-64AD-4BF2-91F8-744EC7058B0C}"/>
                </a:ext>
              </a:extLst>
            </p:cNvPr>
            <p:cNvSpPr/>
            <p:nvPr/>
          </p:nvSpPr>
          <p:spPr>
            <a:xfrm>
              <a:off x="5454507" y="795000"/>
              <a:ext cx="637695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4494EC-81D0-43E0-9230-A8F4394A3AC9}"/>
                </a:ext>
              </a:extLst>
            </p:cNvPr>
            <p:cNvSpPr txBox="1"/>
            <p:nvPr/>
          </p:nvSpPr>
          <p:spPr>
            <a:xfrm>
              <a:off x="4695822" y="583190"/>
              <a:ext cx="343575" cy="211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734B9F-BCA2-4053-977A-16CEF8EE7ADB}"/>
                </a:ext>
              </a:extLst>
            </p:cNvPr>
            <p:cNvSpPr txBox="1"/>
            <p:nvPr/>
          </p:nvSpPr>
          <p:spPr>
            <a:xfrm>
              <a:off x="5345164" y="589328"/>
              <a:ext cx="271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5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AA54A8-EF56-4B91-AC9F-78EFA84E249D}"/>
                </a:ext>
              </a:extLst>
            </p:cNvPr>
            <p:cNvSpPr/>
            <p:nvPr/>
          </p:nvSpPr>
          <p:spPr>
            <a:xfrm>
              <a:off x="2669296" y="3794562"/>
              <a:ext cx="2080082" cy="3022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937BF71-F36C-491C-8350-1F9B39DD3DC8}"/>
                </a:ext>
              </a:extLst>
            </p:cNvPr>
            <p:cNvSpPr/>
            <p:nvPr/>
          </p:nvSpPr>
          <p:spPr>
            <a:xfrm>
              <a:off x="4747853" y="3768918"/>
              <a:ext cx="2036888" cy="348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48FF0C-F8B3-421D-A774-4F29101428F6}"/>
                </a:ext>
              </a:extLst>
            </p:cNvPr>
            <p:cNvSpPr txBox="1"/>
            <p:nvPr/>
          </p:nvSpPr>
          <p:spPr>
            <a:xfrm>
              <a:off x="4706184" y="3565476"/>
              <a:ext cx="261073" cy="28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7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EC87E4-9F85-4976-8789-8B702E5566D3}"/>
                </a:ext>
              </a:extLst>
            </p:cNvPr>
            <p:cNvSpPr txBox="1"/>
            <p:nvPr/>
          </p:nvSpPr>
          <p:spPr>
            <a:xfrm>
              <a:off x="2581953" y="3558167"/>
              <a:ext cx="261073" cy="28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6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82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712EE2-176E-4D7D-9E10-52C56779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92" y="1078992"/>
            <a:ext cx="5045208" cy="41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78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06A26A1-2CAD-429C-AA8D-32AFEA6D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0"/>
            <a:ext cx="8115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7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64ABBD-7789-4AF6-96F7-93EF9427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144" y="1472042"/>
            <a:ext cx="5930167" cy="42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48E863-BE03-42D6-BF77-39C06C0C452C}"/>
              </a:ext>
            </a:extLst>
          </p:cNvPr>
          <p:cNvGrpSpPr/>
          <p:nvPr/>
        </p:nvGrpSpPr>
        <p:grpSpPr>
          <a:xfrm>
            <a:off x="219366" y="74317"/>
            <a:ext cx="11170295" cy="6422948"/>
            <a:chOff x="219366" y="74317"/>
            <a:chExt cx="11170295" cy="64229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6293D9C-D5C6-45CC-B3FD-13B2CE8FA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66" y="74317"/>
              <a:ext cx="3830308" cy="371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DA762E6-1116-4250-8551-BB342971D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5971" y="3478856"/>
              <a:ext cx="6068074" cy="30184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4E6EAE-A200-43C3-A53F-44DB66C4C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994" y="158291"/>
              <a:ext cx="6494667" cy="322085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6DE038-0B5B-4FE2-8CE2-023686945B93}"/>
                </a:ext>
              </a:extLst>
            </p:cNvPr>
            <p:cNvSpPr/>
            <p:nvPr/>
          </p:nvSpPr>
          <p:spPr>
            <a:xfrm>
              <a:off x="574897" y="1300285"/>
              <a:ext cx="3385444" cy="2752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B448F5-C4F8-4DC1-AFA3-DBD277DCFC71}"/>
                </a:ext>
              </a:extLst>
            </p:cNvPr>
            <p:cNvSpPr txBox="1"/>
            <p:nvPr/>
          </p:nvSpPr>
          <p:spPr>
            <a:xfrm>
              <a:off x="477468" y="1085865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7C4549-83ED-41B9-B3B5-3A6402005C01}"/>
                </a:ext>
              </a:extLst>
            </p:cNvPr>
            <p:cNvSpPr/>
            <p:nvPr/>
          </p:nvSpPr>
          <p:spPr>
            <a:xfrm>
              <a:off x="1728195" y="710090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74EC01-179F-41BB-B90E-597630B7D614}"/>
                </a:ext>
              </a:extLst>
            </p:cNvPr>
            <p:cNvSpPr txBox="1"/>
            <p:nvPr/>
          </p:nvSpPr>
          <p:spPr>
            <a:xfrm>
              <a:off x="1645089" y="500504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062B2E-5AA8-4579-A34C-FCD776002959}"/>
                </a:ext>
              </a:extLst>
            </p:cNvPr>
            <p:cNvSpPr/>
            <p:nvPr/>
          </p:nvSpPr>
          <p:spPr>
            <a:xfrm>
              <a:off x="3561114" y="4219908"/>
              <a:ext cx="2889113" cy="1476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B70454-31CC-40F7-80DC-FB7EC031D508}"/>
                </a:ext>
              </a:extLst>
            </p:cNvPr>
            <p:cNvSpPr txBox="1"/>
            <p:nvPr/>
          </p:nvSpPr>
          <p:spPr>
            <a:xfrm>
              <a:off x="3477085" y="4177807"/>
              <a:ext cx="2889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E92425-955D-457D-8C4E-C4DCAEF79B39}"/>
                </a:ext>
              </a:extLst>
            </p:cNvPr>
            <p:cNvSpPr txBox="1"/>
            <p:nvPr/>
          </p:nvSpPr>
          <p:spPr>
            <a:xfrm>
              <a:off x="8226199" y="3805968"/>
              <a:ext cx="3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C140902-8E5E-4631-832C-5C17F32A11E5}"/>
                </a:ext>
              </a:extLst>
            </p:cNvPr>
            <p:cNvSpPr/>
            <p:nvPr/>
          </p:nvSpPr>
          <p:spPr>
            <a:xfrm>
              <a:off x="8325147" y="4039307"/>
              <a:ext cx="74727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7CDBDD-C525-4AD7-A066-B5DD00862B49}"/>
                </a:ext>
              </a:extLst>
            </p:cNvPr>
            <p:cNvSpPr txBox="1"/>
            <p:nvPr/>
          </p:nvSpPr>
          <p:spPr>
            <a:xfrm>
              <a:off x="8167684" y="2250172"/>
              <a:ext cx="3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5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688DB1-1F25-4BE0-8BBD-22C1EFE78394}"/>
                </a:ext>
              </a:extLst>
            </p:cNvPr>
            <p:cNvSpPr/>
            <p:nvPr/>
          </p:nvSpPr>
          <p:spPr>
            <a:xfrm>
              <a:off x="8226199" y="1463300"/>
              <a:ext cx="3104947" cy="19158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D58FA80-8DAA-47E3-A84D-CDD9313C9DC2}"/>
                </a:ext>
              </a:extLst>
            </p:cNvPr>
            <p:cNvSpPr/>
            <p:nvPr/>
          </p:nvSpPr>
          <p:spPr>
            <a:xfrm>
              <a:off x="5037380" y="1213537"/>
              <a:ext cx="3130304" cy="850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550CF9-E664-47E9-ACD7-0E5BCA736E94}"/>
                </a:ext>
              </a:extLst>
            </p:cNvPr>
            <p:cNvSpPr txBox="1"/>
            <p:nvPr/>
          </p:nvSpPr>
          <p:spPr>
            <a:xfrm>
              <a:off x="4844151" y="1034940"/>
              <a:ext cx="324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6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334D703-6D6F-47B2-9E5B-C52CDD1C5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40" y="1034940"/>
              <a:ext cx="722355" cy="3279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3008EC8-B760-47D5-A4C3-88EC5B2C4AE6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2206752" y="1012255"/>
              <a:ext cx="1270333" cy="33040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6CFA564-258E-4B65-B8D8-4B0E6AFD0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0112" y="4219908"/>
              <a:ext cx="2095035" cy="4983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995E1BB-895C-49E8-B6FF-217A908C67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9056" y="2743200"/>
              <a:ext cx="457200" cy="12961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30A7C65-C5CC-40BE-BF49-47F24249DD5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6022848" y="1932432"/>
              <a:ext cx="2307175" cy="31774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026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CFFBAEC-D27A-4093-BA8E-04325282DFE5}"/>
              </a:ext>
            </a:extLst>
          </p:cNvPr>
          <p:cNvGrpSpPr/>
          <p:nvPr/>
        </p:nvGrpSpPr>
        <p:grpSpPr>
          <a:xfrm>
            <a:off x="3477085" y="1459349"/>
            <a:ext cx="4701424" cy="4673970"/>
            <a:chOff x="3477085" y="1459349"/>
            <a:chExt cx="4701424" cy="46739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790FF5-35F8-4CC3-BB87-179F201A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7085" y="1459349"/>
              <a:ext cx="4701424" cy="467397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403C5B-1E8B-497B-85A5-B7F6A265DAA6}"/>
                </a:ext>
              </a:extLst>
            </p:cNvPr>
            <p:cNvSpPr/>
            <p:nvPr/>
          </p:nvSpPr>
          <p:spPr>
            <a:xfrm>
              <a:off x="3630056" y="2910375"/>
              <a:ext cx="4395481" cy="5105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56BFB7-668C-4F2B-88A9-356EE2F0B84F}"/>
                </a:ext>
              </a:extLst>
            </p:cNvPr>
            <p:cNvSpPr txBox="1"/>
            <p:nvPr/>
          </p:nvSpPr>
          <p:spPr>
            <a:xfrm>
              <a:off x="3561115" y="2708469"/>
              <a:ext cx="309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769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578C5F-0C15-495C-ABFB-1877B86F699C}"/>
              </a:ext>
            </a:extLst>
          </p:cNvPr>
          <p:cNvGrpSpPr/>
          <p:nvPr/>
        </p:nvGrpSpPr>
        <p:grpSpPr>
          <a:xfrm>
            <a:off x="2724097" y="0"/>
            <a:ext cx="6743806" cy="6858000"/>
            <a:chOff x="2724097" y="0"/>
            <a:chExt cx="674380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CE1604-433E-4CBF-A252-CB3B3D712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1468" y="0"/>
              <a:ext cx="5609063" cy="6858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961B0BD-8E4F-4860-98C3-770203097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097" y="0"/>
              <a:ext cx="6743806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A3C8935-79A6-4061-98C7-104F24618478}"/>
                </a:ext>
              </a:extLst>
            </p:cNvPr>
            <p:cNvSpPr/>
            <p:nvPr/>
          </p:nvSpPr>
          <p:spPr>
            <a:xfrm>
              <a:off x="4504941" y="508046"/>
              <a:ext cx="4590291" cy="18998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1E504-3541-4785-99B9-23197DA587AE}"/>
                </a:ext>
              </a:extLst>
            </p:cNvPr>
            <p:cNvSpPr txBox="1"/>
            <p:nvPr/>
          </p:nvSpPr>
          <p:spPr>
            <a:xfrm>
              <a:off x="4270810" y="870758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D3A22-752B-485C-8DB0-2367E4FB35C0}"/>
                </a:ext>
              </a:extLst>
            </p:cNvPr>
            <p:cNvSpPr txBox="1"/>
            <p:nvPr/>
          </p:nvSpPr>
          <p:spPr>
            <a:xfrm>
              <a:off x="4277690" y="3420225"/>
              <a:ext cx="280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A4E3B7-6FAA-4DBA-A5E1-C0BAD2B46985}"/>
                </a:ext>
              </a:extLst>
            </p:cNvPr>
            <p:cNvSpPr/>
            <p:nvPr/>
          </p:nvSpPr>
          <p:spPr>
            <a:xfrm>
              <a:off x="4504941" y="2407920"/>
              <a:ext cx="4590291" cy="43647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343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64B15C0-5E2E-4AD5-A268-23E5CF799276}"/>
              </a:ext>
            </a:extLst>
          </p:cNvPr>
          <p:cNvGrpSpPr/>
          <p:nvPr/>
        </p:nvGrpSpPr>
        <p:grpSpPr>
          <a:xfrm>
            <a:off x="2724097" y="0"/>
            <a:ext cx="6743806" cy="6858000"/>
            <a:chOff x="2724097" y="0"/>
            <a:chExt cx="674380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CE1604-433E-4CBF-A252-CB3B3D712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1468" y="0"/>
              <a:ext cx="5609063" cy="6858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B9C822-AC3F-4C94-83FE-32743AFE2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097" y="0"/>
              <a:ext cx="674380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5BFEE4-A935-4908-91FF-D59B468080CB}"/>
                </a:ext>
              </a:extLst>
            </p:cNvPr>
            <p:cNvSpPr/>
            <p:nvPr/>
          </p:nvSpPr>
          <p:spPr>
            <a:xfrm>
              <a:off x="4792759" y="777501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71C265-FB0B-445E-B527-CDB2CEA132B3}"/>
                </a:ext>
              </a:extLst>
            </p:cNvPr>
            <p:cNvSpPr txBox="1"/>
            <p:nvPr/>
          </p:nvSpPr>
          <p:spPr>
            <a:xfrm>
              <a:off x="4709653" y="564959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DCDFAE-BB20-41FD-9292-5B3E350B3C74}"/>
                </a:ext>
              </a:extLst>
            </p:cNvPr>
            <p:cNvSpPr/>
            <p:nvPr/>
          </p:nvSpPr>
          <p:spPr>
            <a:xfrm>
              <a:off x="5479895" y="779138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1DCFCE-9AEA-40DA-8D40-9801DC39FE0C}"/>
                </a:ext>
              </a:extLst>
            </p:cNvPr>
            <p:cNvSpPr txBox="1"/>
            <p:nvPr/>
          </p:nvSpPr>
          <p:spPr>
            <a:xfrm>
              <a:off x="6092796" y="564957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4E47E2D-49C6-4FC0-8898-7D0843B8A232}"/>
                </a:ext>
              </a:extLst>
            </p:cNvPr>
            <p:cNvSpPr/>
            <p:nvPr/>
          </p:nvSpPr>
          <p:spPr>
            <a:xfrm>
              <a:off x="6160770" y="777502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C860D4-6A42-41DF-8E2A-32E969541021}"/>
                </a:ext>
              </a:extLst>
            </p:cNvPr>
            <p:cNvSpPr txBox="1"/>
            <p:nvPr/>
          </p:nvSpPr>
          <p:spPr>
            <a:xfrm>
              <a:off x="5431699" y="564958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CE401AD-EF32-4592-B82F-CD4583F3C048}"/>
                </a:ext>
              </a:extLst>
            </p:cNvPr>
            <p:cNvSpPr/>
            <p:nvPr/>
          </p:nvSpPr>
          <p:spPr>
            <a:xfrm>
              <a:off x="6854931" y="777503"/>
              <a:ext cx="611055" cy="30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CF24E-1171-4682-9992-40FC635787EE}"/>
                </a:ext>
              </a:extLst>
            </p:cNvPr>
            <p:cNvSpPr txBox="1"/>
            <p:nvPr/>
          </p:nvSpPr>
          <p:spPr>
            <a:xfrm>
              <a:off x="6771825" y="567917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693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ACC3357-3D16-4DE0-85F8-2621E1B43742}"/>
              </a:ext>
            </a:extLst>
          </p:cNvPr>
          <p:cNvGrpSpPr/>
          <p:nvPr/>
        </p:nvGrpSpPr>
        <p:grpSpPr>
          <a:xfrm>
            <a:off x="886355" y="54864"/>
            <a:ext cx="8976193" cy="6858000"/>
            <a:chOff x="886355" y="54864"/>
            <a:chExt cx="8976193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723CBCF-7D84-481E-888C-2C7A442E1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355" y="1380425"/>
              <a:ext cx="4607711" cy="313716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590CF1-6FFD-4DB3-8DE7-38C7A844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9431" y="54864"/>
              <a:ext cx="4033117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AE85309-5E0E-41BE-8CD7-7550A75A13BB}"/>
                </a:ext>
              </a:extLst>
            </p:cNvPr>
            <p:cNvSpPr/>
            <p:nvPr/>
          </p:nvSpPr>
          <p:spPr>
            <a:xfrm>
              <a:off x="1208311" y="2950463"/>
              <a:ext cx="4156169" cy="201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82BB8E-9CBD-4CD9-8BDD-91EF57F5BF3D}"/>
                </a:ext>
              </a:extLst>
            </p:cNvPr>
            <p:cNvSpPr txBox="1"/>
            <p:nvPr/>
          </p:nvSpPr>
          <p:spPr>
            <a:xfrm>
              <a:off x="997189" y="2874633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E040E5-E6F9-4287-A75A-4E6F71A296AE}"/>
                </a:ext>
              </a:extLst>
            </p:cNvPr>
            <p:cNvSpPr/>
            <p:nvPr/>
          </p:nvSpPr>
          <p:spPr>
            <a:xfrm>
              <a:off x="3238279" y="2025490"/>
              <a:ext cx="827753" cy="389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7F7CA-A447-4FC6-B808-6BEE4AE411EA}"/>
                </a:ext>
              </a:extLst>
            </p:cNvPr>
            <p:cNvSpPr txBox="1"/>
            <p:nvPr/>
          </p:nvSpPr>
          <p:spPr>
            <a:xfrm>
              <a:off x="3190210" y="1750199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B4A44D-A23F-4353-8953-D50F3DA5D500}"/>
                </a:ext>
              </a:extLst>
            </p:cNvPr>
            <p:cNvSpPr/>
            <p:nvPr/>
          </p:nvSpPr>
          <p:spPr>
            <a:xfrm>
              <a:off x="6096000" y="991358"/>
              <a:ext cx="3766548" cy="1166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FB5EBE-8B0A-4F43-9951-5A476786B044}"/>
                </a:ext>
              </a:extLst>
            </p:cNvPr>
            <p:cNvSpPr txBox="1"/>
            <p:nvPr/>
          </p:nvSpPr>
          <p:spPr>
            <a:xfrm>
              <a:off x="9170386" y="991358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4F3C40-67F4-45ED-A829-87F28AB80A63}"/>
                </a:ext>
              </a:extLst>
            </p:cNvPr>
            <p:cNvSpPr/>
            <p:nvPr/>
          </p:nvSpPr>
          <p:spPr>
            <a:xfrm>
              <a:off x="6096000" y="2157983"/>
              <a:ext cx="3685441" cy="47000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295D95-95E3-4882-B559-CB40821F702C}"/>
                </a:ext>
              </a:extLst>
            </p:cNvPr>
            <p:cNvSpPr txBox="1"/>
            <p:nvPr/>
          </p:nvSpPr>
          <p:spPr>
            <a:xfrm>
              <a:off x="6201634" y="2238851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A15343E-540C-49E8-9AD8-74EF155F0C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392" y="2468880"/>
              <a:ext cx="1511003" cy="5442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5FA6650-1529-4DAA-AD7F-5F23AAC60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7165" y="1532523"/>
              <a:ext cx="2609795" cy="3561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895F824-9254-4F35-9F19-E4E4C9BDD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936" y="1243633"/>
              <a:ext cx="2567984" cy="106644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465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B2F4A9-5C3D-4CD1-9980-87E3D97462F1}"/>
              </a:ext>
            </a:extLst>
          </p:cNvPr>
          <p:cNvGrpSpPr/>
          <p:nvPr/>
        </p:nvGrpSpPr>
        <p:grpSpPr>
          <a:xfrm>
            <a:off x="4136977" y="0"/>
            <a:ext cx="3918045" cy="6858000"/>
            <a:chOff x="4136977" y="0"/>
            <a:chExt cx="391804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53CF64-4397-42F8-8F22-28B1897B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6977" y="0"/>
              <a:ext cx="3918045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510286-24D4-4175-9DE6-AF26E2DFE5C6}"/>
                </a:ext>
              </a:extLst>
            </p:cNvPr>
            <p:cNvSpPr/>
            <p:nvPr/>
          </p:nvSpPr>
          <p:spPr>
            <a:xfrm>
              <a:off x="7370064" y="625599"/>
              <a:ext cx="585216" cy="276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FAE1F0-DBA6-4004-8BFA-6EA015382091}"/>
                </a:ext>
              </a:extLst>
            </p:cNvPr>
            <p:cNvSpPr/>
            <p:nvPr/>
          </p:nvSpPr>
          <p:spPr>
            <a:xfrm>
              <a:off x="4297680" y="2076446"/>
              <a:ext cx="3608832" cy="39159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12EAD6-8F70-46F5-A04F-7C980D6C06C6}"/>
                </a:ext>
              </a:extLst>
            </p:cNvPr>
            <p:cNvSpPr txBox="1"/>
            <p:nvPr/>
          </p:nvSpPr>
          <p:spPr>
            <a:xfrm>
              <a:off x="7192201" y="406142"/>
              <a:ext cx="61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EF8E508-8C53-493B-92A7-ED5932AB8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936" y="902209"/>
              <a:ext cx="781856" cy="14078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42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CE5CD2-586D-4518-89BB-28FEC1CB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03" y="191752"/>
            <a:ext cx="8246838" cy="63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E136B88-F744-4B1B-ABAF-51AD743FA3E0}"/>
              </a:ext>
            </a:extLst>
          </p:cNvPr>
          <p:cNvGrpSpPr/>
          <p:nvPr/>
        </p:nvGrpSpPr>
        <p:grpSpPr>
          <a:xfrm>
            <a:off x="2652864" y="0"/>
            <a:ext cx="6666815" cy="6858000"/>
            <a:chOff x="2652864" y="0"/>
            <a:chExt cx="666681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8E7D90-E523-4DFE-AC8C-FF380CF8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864" y="0"/>
              <a:ext cx="6666815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F1C486-D5A0-4A55-99FD-E0EEFDE3307B}"/>
                </a:ext>
              </a:extLst>
            </p:cNvPr>
            <p:cNvSpPr/>
            <p:nvPr/>
          </p:nvSpPr>
          <p:spPr>
            <a:xfrm>
              <a:off x="4504941" y="676656"/>
              <a:ext cx="4322067" cy="2097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98E8E8-F64D-4109-8545-C8F50D577FA2}"/>
                </a:ext>
              </a:extLst>
            </p:cNvPr>
            <p:cNvSpPr txBox="1"/>
            <p:nvPr/>
          </p:nvSpPr>
          <p:spPr>
            <a:xfrm>
              <a:off x="4270810" y="870758"/>
              <a:ext cx="264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B64125-FC44-4E15-A01B-610E88EB5C3A}"/>
                </a:ext>
              </a:extLst>
            </p:cNvPr>
            <p:cNvSpPr/>
            <p:nvPr/>
          </p:nvSpPr>
          <p:spPr>
            <a:xfrm>
              <a:off x="4504941" y="2773680"/>
              <a:ext cx="4322067" cy="2097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E71A1C-D71F-4BBB-B3D9-64917C46B1F2}"/>
                </a:ext>
              </a:extLst>
            </p:cNvPr>
            <p:cNvSpPr txBox="1"/>
            <p:nvPr/>
          </p:nvSpPr>
          <p:spPr>
            <a:xfrm>
              <a:off x="4270810" y="2967782"/>
              <a:ext cx="264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295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E818B88-D50F-458D-BD5F-F455382B1803}"/>
              </a:ext>
            </a:extLst>
          </p:cNvPr>
          <p:cNvGrpSpPr/>
          <p:nvPr/>
        </p:nvGrpSpPr>
        <p:grpSpPr>
          <a:xfrm>
            <a:off x="2652864" y="0"/>
            <a:ext cx="6666815" cy="6858000"/>
            <a:chOff x="2652864" y="0"/>
            <a:chExt cx="666681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8E7D90-E523-4DFE-AC8C-FF380CF8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864" y="0"/>
              <a:ext cx="6666815" cy="6858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7FC626-5ACB-480E-A7D5-9BE770FEA6F9}"/>
                </a:ext>
              </a:extLst>
            </p:cNvPr>
            <p:cNvSpPr/>
            <p:nvPr/>
          </p:nvSpPr>
          <p:spPr>
            <a:xfrm>
              <a:off x="4696826" y="2391250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743CF2-DEF1-4882-AAF6-DB3377D6C63D}"/>
                </a:ext>
              </a:extLst>
            </p:cNvPr>
            <p:cNvSpPr txBox="1"/>
            <p:nvPr/>
          </p:nvSpPr>
          <p:spPr>
            <a:xfrm>
              <a:off x="4640358" y="2115959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08FD14-94AB-4BB2-BC11-770F3BDC017E}"/>
                </a:ext>
              </a:extLst>
            </p:cNvPr>
            <p:cNvSpPr/>
            <p:nvPr/>
          </p:nvSpPr>
          <p:spPr>
            <a:xfrm>
              <a:off x="5361290" y="2403442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70A5E1-3408-42B2-9348-0994C1BDFA54}"/>
                </a:ext>
              </a:extLst>
            </p:cNvPr>
            <p:cNvSpPr txBox="1"/>
            <p:nvPr/>
          </p:nvSpPr>
          <p:spPr>
            <a:xfrm>
              <a:off x="5304822" y="2128151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294A82-1260-4044-903B-3239270919C1}"/>
                </a:ext>
              </a:extLst>
            </p:cNvPr>
            <p:cNvSpPr/>
            <p:nvPr/>
          </p:nvSpPr>
          <p:spPr>
            <a:xfrm>
              <a:off x="6031850" y="2403442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8BD6D1-1F2F-4286-9D32-E6E59FE5A781}"/>
                </a:ext>
              </a:extLst>
            </p:cNvPr>
            <p:cNvSpPr txBox="1"/>
            <p:nvPr/>
          </p:nvSpPr>
          <p:spPr>
            <a:xfrm>
              <a:off x="5975382" y="2128151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09DF2F-BCE6-4EDA-B300-6DE996CD5915}"/>
                </a:ext>
              </a:extLst>
            </p:cNvPr>
            <p:cNvSpPr/>
            <p:nvPr/>
          </p:nvSpPr>
          <p:spPr>
            <a:xfrm>
              <a:off x="6696314" y="2403442"/>
              <a:ext cx="641666" cy="290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5E869F-105A-4EEF-98FA-1AB613315C44}"/>
                </a:ext>
              </a:extLst>
            </p:cNvPr>
            <p:cNvSpPr txBox="1"/>
            <p:nvPr/>
          </p:nvSpPr>
          <p:spPr>
            <a:xfrm>
              <a:off x="6639846" y="2128151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309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201F731C-844E-42EA-B8FA-90137C1F24ED}"/>
              </a:ext>
            </a:extLst>
          </p:cNvPr>
          <p:cNvGrpSpPr/>
          <p:nvPr/>
        </p:nvGrpSpPr>
        <p:grpSpPr>
          <a:xfrm>
            <a:off x="284475" y="334684"/>
            <a:ext cx="11188198" cy="5540553"/>
            <a:chOff x="284475" y="334684"/>
            <a:chExt cx="11188198" cy="55405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88E4E45-CB1F-4DB4-892E-04D4E5BD6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265" y="800811"/>
              <a:ext cx="3352583" cy="42669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278828-801A-4CC5-B68C-22A498C4B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3785" y="725424"/>
              <a:ext cx="4058703" cy="454347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CAA0634-D76F-4060-A9BD-3173C7F57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8321" y="334684"/>
              <a:ext cx="3994352" cy="554055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3A5EAD-E407-4C5F-9759-498CF8138539}"/>
                </a:ext>
              </a:extLst>
            </p:cNvPr>
            <p:cNvSpPr/>
            <p:nvPr/>
          </p:nvSpPr>
          <p:spPr>
            <a:xfrm>
              <a:off x="521318" y="2959465"/>
              <a:ext cx="2874154" cy="1494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FDD1EB-5AFF-4734-9199-6D69FF5D4C10}"/>
                </a:ext>
              </a:extLst>
            </p:cNvPr>
            <p:cNvSpPr txBox="1"/>
            <p:nvPr/>
          </p:nvSpPr>
          <p:spPr>
            <a:xfrm>
              <a:off x="284475" y="2734168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C22163-973E-4205-A685-86F71C25B1F1}"/>
                </a:ext>
              </a:extLst>
            </p:cNvPr>
            <p:cNvSpPr/>
            <p:nvPr/>
          </p:nvSpPr>
          <p:spPr>
            <a:xfrm>
              <a:off x="1958395" y="2362057"/>
              <a:ext cx="527194" cy="2409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6823B7-A923-4EC1-86A4-F5E910E84474}"/>
                </a:ext>
              </a:extLst>
            </p:cNvPr>
            <p:cNvSpPr/>
            <p:nvPr/>
          </p:nvSpPr>
          <p:spPr>
            <a:xfrm>
              <a:off x="4037130" y="1468631"/>
              <a:ext cx="3271973" cy="1772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09863AD-5104-4003-85B2-82BD0F141534}"/>
                </a:ext>
              </a:extLst>
            </p:cNvPr>
            <p:cNvSpPr/>
            <p:nvPr/>
          </p:nvSpPr>
          <p:spPr>
            <a:xfrm>
              <a:off x="10639098" y="2329871"/>
              <a:ext cx="614117" cy="32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C2FDCE-49CF-4060-B7B3-08660904FA5F}"/>
                </a:ext>
              </a:extLst>
            </p:cNvPr>
            <p:cNvSpPr/>
            <p:nvPr/>
          </p:nvSpPr>
          <p:spPr>
            <a:xfrm>
              <a:off x="7786170" y="4091615"/>
              <a:ext cx="3467045" cy="15167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D498655-840E-4109-B7D7-93DF5E7F59C2}"/>
                </a:ext>
              </a:extLst>
            </p:cNvPr>
            <p:cNvSpPr/>
            <p:nvPr/>
          </p:nvSpPr>
          <p:spPr>
            <a:xfrm>
              <a:off x="7784646" y="1204863"/>
              <a:ext cx="3418278" cy="166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44D2F2-7520-44E8-B26A-24C8C60E080E}"/>
                </a:ext>
              </a:extLst>
            </p:cNvPr>
            <p:cNvSpPr/>
            <p:nvPr/>
          </p:nvSpPr>
          <p:spPr>
            <a:xfrm>
              <a:off x="3940313" y="2872668"/>
              <a:ext cx="3368790" cy="11126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DBFE56-9469-4F27-B160-810A249CD646}"/>
                </a:ext>
              </a:extLst>
            </p:cNvPr>
            <p:cNvSpPr txBox="1"/>
            <p:nvPr/>
          </p:nvSpPr>
          <p:spPr>
            <a:xfrm>
              <a:off x="1884791" y="2136760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476BDE-D92B-4343-BCAF-BF89BEFE1DB5}"/>
                </a:ext>
              </a:extLst>
            </p:cNvPr>
            <p:cNvSpPr txBox="1"/>
            <p:nvPr/>
          </p:nvSpPr>
          <p:spPr>
            <a:xfrm>
              <a:off x="3800287" y="1418776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032278-43C0-4BAC-AB0C-DF43C714BAC2}"/>
                </a:ext>
              </a:extLst>
            </p:cNvPr>
            <p:cNvSpPr txBox="1"/>
            <p:nvPr/>
          </p:nvSpPr>
          <p:spPr>
            <a:xfrm>
              <a:off x="10419640" y="2316109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ED45484-85AB-429A-9F61-DDD01CA9CDC8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10479024" y="1418776"/>
              <a:ext cx="177459" cy="8973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3AEA5AD-FEE1-4DAA-A58C-B1BF4050D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3452" y="2657856"/>
              <a:ext cx="227700" cy="14985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35CEE78-D345-4760-8537-41199242A6C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485589" y="2482525"/>
              <a:ext cx="1470717" cy="77273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0015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23D9F2-B438-4A33-B1D6-1FC7790F424B}"/>
              </a:ext>
            </a:extLst>
          </p:cNvPr>
          <p:cNvGrpSpPr/>
          <p:nvPr/>
        </p:nvGrpSpPr>
        <p:grpSpPr>
          <a:xfrm>
            <a:off x="3691074" y="0"/>
            <a:ext cx="4809851" cy="6858000"/>
            <a:chOff x="3691074" y="0"/>
            <a:chExt cx="4809851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83DA90-2756-42A3-ADEC-39983BD56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1075" y="0"/>
              <a:ext cx="480985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93DB58-2605-4C28-9F93-BAC64B48B9A5}"/>
                </a:ext>
              </a:extLst>
            </p:cNvPr>
            <p:cNvSpPr/>
            <p:nvPr/>
          </p:nvSpPr>
          <p:spPr>
            <a:xfrm>
              <a:off x="3972692" y="4341805"/>
              <a:ext cx="4246615" cy="2972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AA8B51-B8D9-4FB9-A2DB-1DEFBE1AF4D7}"/>
                </a:ext>
              </a:extLst>
            </p:cNvPr>
            <p:cNvSpPr/>
            <p:nvPr/>
          </p:nvSpPr>
          <p:spPr>
            <a:xfrm>
              <a:off x="3972693" y="4731948"/>
              <a:ext cx="4189852" cy="16627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4BEF63-99A8-436C-9EEC-17C261C08D22}"/>
                </a:ext>
              </a:extLst>
            </p:cNvPr>
            <p:cNvSpPr txBox="1"/>
            <p:nvPr/>
          </p:nvSpPr>
          <p:spPr>
            <a:xfrm>
              <a:off x="3691074" y="4270004"/>
              <a:ext cx="473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08D7E3D-5493-4C42-8DF0-1DC551B79B49}"/>
                </a:ext>
              </a:extLst>
            </p:cNvPr>
            <p:cNvCxnSpPr>
              <a:cxnSpLocks/>
            </p:cNvCxnSpPr>
            <p:nvPr/>
          </p:nvCxnSpPr>
          <p:spPr>
            <a:xfrm>
              <a:off x="4450080" y="4547003"/>
              <a:ext cx="170688" cy="69555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1025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C269F66-9114-4A13-971D-EC4C54998A81}"/>
              </a:ext>
            </a:extLst>
          </p:cNvPr>
          <p:cNvGrpSpPr/>
          <p:nvPr/>
        </p:nvGrpSpPr>
        <p:grpSpPr>
          <a:xfrm>
            <a:off x="2870799" y="-42672"/>
            <a:ext cx="6450402" cy="6900672"/>
            <a:chOff x="2870799" y="-42672"/>
            <a:chExt cx="6450402" cy="69006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2C08D8-04CD-478C-A2B4-47D81C0D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0799" y="0"/>
              <a:ext cx="6450402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D7C856-B51C-4394-9DF7-9F4CD2D4A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0799" y="-42672"/>
              <a:ext cx="6450402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F8433FF-300D-4922-8C9B-0918A052E22F}"/>
                </a:ext>
              </a:extLst>
            </p:cNvPr>
            <p:cNvSpPr/>
            <p:nvPr/>
          </p:nvSpPr>
          <p:spPr>
            <a:xfrm>
              <a:off x="5535168" y="676656"/>
              <a:ext cx="3201608" cy="181051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9F1B81-C108-4CB4-8D8A-E5E1F29032BD}"/>
                </a:ext>
              </a:extLst>
            </p:cNvPr>
            <p:cNvSpPr txBox="1"/>
            <p:nvPr/>
          </p:nvSpPr>
          <p:spPr>
            <a:xfrm>
              <a:off x="5223760" y="858566"/>
              <a:ext cx="1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1DD199-E16A-4224-86E3-6D558743617B}"/>
                </a:ext>
              </a:extLst>
            </p:cNvPr>
            <p:cNvSpPr/>
            <p:nvPr/>
          </p:nvSpPr>
          <p:spPr>
            <a:xfrm>
              <a:off x="5535168" y="2553254"/>
              <a:ext cx="3201608" cy="181051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0EFF49-92CF-42C2-BD6C-F60B9B60C9A4}"/>
                </a:ext>
              </a:extLst>
            </p:cNvPr>
            <p:cNvSpPr txBox="1"/>
            <p:nvPr/>
          </p:nvSpPr>
          <p:spPr>
            <a:xfrm>
              <a:off x="5223760" y="2735164"/>
              <a:ext cx="1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799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6CA9D0-569B-4C45-ACF0-10D4AE65E202}"/>
              </a:ext>
            </a:extLst>
          </p:cNvPr>
          <p:cNvGrpSpPr/>
          <p:nvPr/>
        </p:nvGrpSpPr>
        <p:grpSpPr>
          <a:xfrm>
            <a:off x="3907756" y="0"/>
            <a:ext cx="4376487" cy="6858000"/>
            <a:chOff x="3907756" y="0"/>
            <a:chExt cx="4376487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F78CFBC-A396-473D-8D06-00F4EE4D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7756" y="0"/>
              <a:ext cx="4376487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4605CA-8556-43B4-95B2-6ACA481D6177}"/>
                </a:ext>
              </a:extLst>
            </p:cNvPr>
            <p:cNvSpPr/>
            <p:nvPr/>
          </p:nvSpPr>
          <p:spPr>
            <a:xfrm>
              <a:off x="7258437" y="5817037"/>
              <a:ext cx="721228" cy="2972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ADE785-2592-4A88-AC06-A43F29001C30}"/>
                </a:ext>
              </a:extLst>
            </p:cNvPr>
            <p:cNvSpPr txBox="1"/>
            <p:nvPr/>
          </p:nvSpPr>
          <p:spPr>
            <a:xfrm>
              <a:off x="6982914" y="5817037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9540FEB-3316-4C80-A2DF-CF19AC0FC78C}"/>
                </a:ext>
              </a:extLst>
            </p:cNvPr>
            <p:cNvSpPr/>
            <p:nvPr/>
          </p:nvSpPr>
          <p:spPr>
            <a:xfrm>
              <a:off x="4253108" y="873180"/>
              <a:ext cx="3677787" cy="43693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6DAF31D-E89E-491F-8724-2FC231B56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928" y="5023104"/>
              <a:ext cx="0" cy="7939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320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1649292-A804-494B-864B-9D738B739F12}"/>
              </a:ext>
            </a:extLst>
          </p:cNvPr>
          <p:cNvGrpSpPr/>
          <p:nvPr/>
        </p:nvGrpSpPr>
        <p:grpSpPr>
          <a:xfrm>
            <a:off x="4132905" y="0"/>
            <a:ext cx="3926189" cy="6858000"/>
            <a:chOff x="4132905" y="0"/>
            <a:chExt cx="3926189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B78F11-7B49-4B14-950D-7A6E0BB1C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2905" y="0"/>
              <a:ext cx="3926189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E63D364-4C4C-41A9-BB73-C34A42696C4F}"/>
                </a:ext>
              </a:extLst>
            </p:cNvPr>
            <p:cNvSpPr/>
            <p:nvPr/>
          </p:nvSpPr>
          <p:spPr>
            <a:xfrm>
              <a:off x="4564004" y="4622220"/>
              <a:ext cx="3190107" cy="333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840E5B-4D5C-4B20-9794-402BC3A216DB}"/>
                </a:ext>
              </a:extLst>
            </p:cNvPr>
            <p:cNvSpPr txBox="1"/>
            <p:nvPr/>
          </p:nvSpPr>
          <p:spPr>
            <a:xfrm>
              <a:off x="4347322" y="4622220"/>
              <a:ext cx="216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14F6DF-9490-4668-A370-6975B79A368A}"/>
                </a:ext>
              </a:extLst>
            </p:cNvPr>
            <p:cNvSpPr/>
            <p:nvPr/>
          </p:nvSpPr>
          <p:spPr>
            <a:xfrm>
              <a:off x="4571049" y="818317"/>
              <a:ext cx="3049900" cy="36439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BFDEC6E-268D-48A8-8229-FCE0224B7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6352" y="3962400"/>
              <a:ext cx="0" cy="79393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29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04A441-BC04-4D8B-A939-99F7C1E6268E}"/>
              </a:ext>
            </a:extLst>
          </p:cNvPr>
          <p:cNvGrpSpPr/>
          <p:nvPr/>
        </p:nvGrpSpPr>
        <p:grpSpPr>
          <a:xfrm>
            <a:off x="2256889" y="1580892"/>
            <a:ext cx="7678222" cy="3696216"/>
            <a:chOff x="2256889" y="1580892"/>
            <a:chExt cx="7678222" cy="36962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972220-063F-4C97-9319-FABA2D4C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889" y="1580892"/>
              <a:ext cx="7678222" cy="369621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DACC73-2867-4DDA-9C1D-F4161A7120D1}"/>
                </a:ext>
              </a:extLst>
            </p:cNvPr>
            <p:cNvSpPr/>
            <p:nvPr/>
          </p:nvSpPr>
          <p:spPr>
            <a:xfrm>
              <a:off x="8071104" y="3273552"/>
              <a:ext cx="1170432" cy="4023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B6ADE-9610-4814-95D2-9B927FC93384}"/>
                </a:ext>
              </a:extLst>
            </p:cNvPr>
            <p:cNvSpPr txBox="1"/>
            <p:nvPr/>
          </p:nvSpPr>
          <p:spPr>
            <a:xfrm>
              <a:off x="7808976" y="3273552"/>
              <a:ext cx="26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accent1"/>
                  </a:solidFill>
                </a:rPr>
                <a:t>1</a:t>
              </a:r>
              <a:endParaRPr lang="ko-KR" altLang="en-US" sz="16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75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6BC2500-E69D-46A6-8DEF-72E6151D849B}"/>
              </a:ext>
            </a:extLst>
          </p:cNvPr>
          <p:cNvGrpSpPr/>
          <p:nvPr/>
        </p:nvGrpSpPr>
        <p:grpSpPr>
          <a:xfrm>
            <a:off x="2461705" y="1647576"/>
            <a:ext cx="7268589" cy="3562847"/>
            <a:chOff x="2461705" y="1647576"/>
            <a:chExt cx="7268589" cy="35628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BC407C-4667-4A3E-A9A3-3AFAAF9B2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705" y="1647576"/>
              <a:ext cx="7268589" cy="356284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775E3F-37D4-496F-9FCA-98406DF3BEEA}"/>
                </a:ext>
              </a:extLst>
            </p:cNvPr>
            <p:cNvSpPr/>
            <p:nvPr/>
          </p:nvSpPr>
          <p:spPr>
            <a:xfrm>
              <a:off x="6315456" y="3273552"/>
              <a:ext cx="2859024" cy="40233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CE24A-EE5C-44F1-98E3-C440ED820841}"/>
                </a:ext>
              </a:extLst>
            </p:cNvPr>
            <p:cNvSpPr txBox="1"/>
            <p:nvPr/>
          </p:nvSpPr>
          <p:spPr>
            <a:xfrm>
              <a:off x="6315456" y="3305443"/>
              <a:ext cx="26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accent1"/>
                  </a:solidFill>
                </a:rPr>
                <a:t>1</a:t>
              </a:r>
              <a:endParaRPr lang="ko-KR" altLang="en-US" sz="16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73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60FCD0E-E896-42DC-8794-145E26C9380D}"/>
              </a:ext>
            </a:extLst>
          </p:cNvPr>
          <p:cNvGrpSpPr/>
          <p:nvPr/>
        </p:nvGrpSpPr>
        <p:grpSpPr>
          <a:xfrm>
            <a:off x="2325377" y="0"/>
            <a:ext cx="7541246" cy="6858000"/>
            <a:chOff x="2325377" y="0"/>
            <a:chExt cx="754124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772055-3D73-4ADC-9807-F720B19FF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5377" y="0"/>
              <a:ext cx="7541246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CDDF90-8C08-4DD2-81F9-8A7AC982F6DD}"/>
                </a:ext>
              </a:extLst>
            </p:cNvPr>
            <p:cNvSpPr/>
            <p:nvPr/>
          </p:nvSpPr>
          <p:spPr>
            <a:xfrm>
              <a:off x="4468368" y="737616"/>
              <a:ext cx="4273296" cy="182270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2FE6B0-2537-459F-9647-1514BE7A9713}"/>
                </a:ext>
              </a:extLst>
            </p:cNvPr>
            <p:cNvSpPr/>
            <p:nvPr/>
          </p:nvSpPr>
          <p:spPr>
            <a:xfrm>
              <a:off x="4468368" y="2688336"/>
              <a:ext cx="4322064" cy="278587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648DE6-8C1A-461B-AEAB-515929320D29}"/>
                </a:ext>
              </a:extLst>
            </p:cNvPr>
            <p:cNvSpPr txBox="1"/>
            <p:nvPr/>
          </p:nvSpPr>
          <p:spPr>
            <a:xfrm>
              <a:off x="4206240" y="1510468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1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DD8674-BF68-4C8E-838F-BD0E8ECB6552}"/>
                </a:ext>
              </a:extLst>
            </p:cNvPr>
            <p:cNvSpPr txBox="1"/>
            <p:nvPr/>
          </p:nvSpPr>
          <p:spPr>
            <a:xfrm>
              <a:off x="4206240" y="3223813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2</a:t>
              </a:r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09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9292A3-3D0C-40AE-BCB5-AC1B1DF5FFAB}"/>
              </a:ext>
            </a:extLst>
          </p:cNvPr>
          <p:cNvGrpSpPr/>
          <p:nvPr/>
        </p:nvGrpSpPr>
        <p:grpSpPr>
          <a:xfrm>
            <a:off x="2320818" y="0"/>
            <a:ext cx="7545805" cy="6858000"/>
            <a:chOff x="2320818" y="0"/>
            <a:chExt cx="754580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772055-3D73-4ADC-9807-F720B19FF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5377" y="0"/>
              <a:ext cx="7541246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F8C10F-4870-4AF0-BED7-506F193918C4}"/>
                </a:ext>
              </a:extLst>
            </p:cNvPr>
            <p:cNvSpPr/>
            <p:nvPr/>
          </p:nvSpPr>
          <p:spPr>
            <a:xfrm>
              <a:off x="2320818" y="79248"/>
              <a:ext cx="306558" cy="329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9FEF2B-2687-4EDB-9D79-4AD1A56601BD}"/>
                </a:ext>
              </a:extLst>
            </p:cNvPr>
            <p:cNvSpPr txBox="1"/>
            <p:nvPr/>
          </p:nvSpPr>
          <p:spPr>
            <a:xfrm>
              <a:off x="4748784" y="559174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6FC517-724E-4D79-A94D-58CBDDBDD32E}"/>
                </a:ext>
              </a:extLst>
            </p:cNvPr>
            <p:cNvSpPr/>
            <p:nvPr/>
          </p:nvSpPr>
          <p:spPr>
            <a:xfrm>
              <a:off x="8168640" y="5967984"/>
              <a:ext cx="573024" cy="316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9B277C-E4AC-4A55-B412-7572CBB69CB5}"/>
                </a:ext>
              </a:extLst>
            </p:cNvPr>
            <p:cNvSpPr txBox="1"/>
            <p:nvPr/>
          </p:nvSpPr>
          <p:spPr>
            <a:xfrm>
              <a:off x="6733032" y="5572113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474D7C-50F2-4CF5-9254-B0865203FF60}"/>
                </a:ext>
              </a:extLst>
            </p:cNvPr>
            <p:cNvSpPr/>
            <p:nvPr/>
          </p:nvSpPr>
          <p:spPr>
            <a:xfrm>
              <a:off x="4748784" y="5577840"/>
              <a:ext cx="1676400" cy="329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F40465-C0F8-4552-9B5F-B3255CCC9791}"/>
                </a:ext>
              </a:extLst>
            </p:cNvPr>
            <p:cNvSpPr txBox="1"/>
            <p:nvPr/>
          </p:nvSpPr>
          <p:spPr>
            <a:xfrm>
              <a:off x="2320818" y="408432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4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101FC88-9405-42DE-9D63-8B5C711E01A7}"/>
                </a:ext>
              </a:extLst>
            </p:cNvPr>
            <p:cNvSpPr/>
            <p:nvPr/>
          </p:nvSpPr>
          <p:spPr>
            <a:xfrm>
              <a:off x="6729984" y="5571744"/>
              <a:ext cx="1828800" cy="329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C1BE1A-1BAD-4660-BC21-86E8BD8DA1AB}"/>
                </a:ext>
              </a:extLst>
            </p:cNvPr>
            <p:cNvSpPr txBox="1"/>
            <p:nvPr/>
          </p:nvSpPr>
          <p:spPr>
            <a:xfrm>
              <a:off x="7963023" y="5974080"/>
              <a:ext cx="26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3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77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04E5EE-6B8A-4D91-981B-F5765EE2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7" y="0"/>
            <a:ext cx="4863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7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5411A7-7E6B-4E51-B6F4-44BB7E52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15" y="0"/>
            <a:ext cx="4905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1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69</Words>
  <Application>Microsoft Office PowerPoint</Application>
  <PresentationFormat>와이드스크린</PresentationFormat>
  <Paragraphs>69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미선</dc:creator>
  <cp:lastModifiedBy>김 미선</cp:lastModifiedBy>
  <cp:revision>8</cp:revision>
  <dcterms:created xsi:type="dcterms:W3CDTF">2022-03-21T03:46:09Z</dcterms:created>
  <dcterms:modified xsi:type="dcterms:W3CDTF">2022-03-21T08:13:39Z</dcterms:modified>
</cp:coreProperties>
</file>