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830" r:id="rId5"/>
  </p:sldMasterIdLst>
  <p:notesMasterIdLst>
    <p:notesMasterId r:id="rId11"/>
  </p:notesMasterIdLst>
  <p:handoutMasterIdLst>
    <p:handoutMasterId r:id="rId12"/>
  </p:handoutMasterIdLst>
  <p:sldIdLst>
    <p:sldId id="661" r:id="rId6"/>
    <p:sldId id="967" r:id="rId7"/>
    <p:sldId id="968" r:id="rId8"/>
    <p:sldId id="969" r:id="rId9"/>
    <p:sldId id="898" r:id="rId1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8FC"/>
    <a:srgbClr val="FFFF99"/>
    <a:srgbClr val="1E1AB0"/>
    <a:srgbClr val="15127C"/>
    <a:srgbClr val="0E02B0"/>
    <a:srgbClr val="1103C9"/>
    <a:srgbClr val="4920F8"/>
    <a:srgbClr val="FFFF00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9" autoAdjust="0"/>
    <p:restoredTop sz="78740" autoAdjust="0"/>
  </p:normalViewPr>
  <p:slideViewPr>
    <p:cSldViewPr snapToGrid="0">
      <p:cViewPr varScale="1">
        <p:scale>
          <a:sx n="65" d="100"/>
          <a:sy n="65" d="100"/>
        </p:scale>
        <p:origin x="2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1:34:3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16457 760 5919 0 0,'5'-5'-1568'0'0,"11"-1"-512"0"0,13 4 1728 0 0,1 9 288 0 0,-9 2-64 0 0,-8 0 128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85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  <p:sldLayoutId id="2147483854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2.096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 fontAlgn="base" latinLnBrk="0"/>
            <a:r>
              <a:rPr lang="en-US" altLang="ko-KR" sz="3200" b="1">
                <a:ea typeface="맑은 고딕"/>
              </a:rPr>
              <a:t>Improved Denoising Diffusion Probabilistic Models</a:t>
            </a:r>
            <a:endParaRPr lang="ko-KR" altLang="en-US" sz="3200" b="1">
              <a:solidFill>
                <a:srgbClr val="2818FC"/>
              </a:solidFill>
              <a:ea typeface="맑은 고딕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2025-02-20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 dirty="0">
                <a:solidFill>
                  <a:srgbClr val="0E02B0"/>
                </a:solidFill>
              </a:rPr>
              <a:t>I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 dirty="0">
                <a:solidFill>
                  <a:srgbClr val="0E02B0"/>
                </a:solidFill>
              </a:rPr>
              <a:t>V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 dirty="0">
                <a:solidFill>
                  <a:srgbClr val="0E02B0"/>
                </a:solidFill>
              </a:rPr>
              <a:t>P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 dirty="0">
                <a:solidFill>
                  <a:srgbClr val="0E02B0"/>
                </a:solidFill>
              </a:rPr>
              <a:t>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 dirty="0">
                <a:solidFill>
                  <a:srgbClr val="0E02B0"/>
                </a:solidFill>
              </a:rPr>
              <a:t>IVPL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Sookmyung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Women’s University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E-mail: csi1806@sookmyung.ac.kr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Nichol and P. Dhariwal, (2021). “Improved Denoising Diffusion Probabilistic Models”,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 preprint, Available: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https://arxiv.org/abs/2102.09672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14:cNvPr>
              <p14:cNvContentPartPr/>
              <p14:nvPr/>
            </p14:nvContentPartPr>
            <p14:xfrm>
              <a:off x="5895202" y="-164156"/>
              <a:ext cx="40977" cy="12871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7386" y="-188908"/>
                <a:ext cx="76253" cy="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1152672"/>
          </a:xfrm>
          <a:prstGeom prst="rect">
            <a:avLst/>
          </a:prstGeom>
          <a:noFill/>
        </p:spPr>
        <p:txBody>
          <a:bodyPr wrap="square" lIns="91424" tIns="45712" rIns="91424" bIns="4571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DDIM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FLOPs</a:t>
            </a:r>
          </a:p>
          <a:p>
            <a:pPr>
              <a:lnSpc>
                <a:spcPct val="150000"/>
              </a:lnSpc>
            </a:pPr>
            <a:endParaRPr lang="en-US" altLang="ko-KR" sz="1600" b="1"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218F48-7C00-F4FB-71A1-D71CF3E7F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DDIM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3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C3EC95-83D7-1289-2DC3-27CA295CE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FLOPs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0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err="1">
                <a:solidFill>
                  <a:srgbClr val="3AC4D2"/>
                </a:solidFill>
              </a:rPr>
              <a:t>QnA</a:t>
            </a:r>
            <a:endParaRPr lang="en-US" altLang="ko-KR" sz="3200" b="1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39CEFE90467340A2588E80894AB444" ma:contentTypeVersion="4" ma:contentTypeDescription="새 문서를 만듭니다." ma:contentTypeScope="" ma:versionID="e49ebe63c0896c2e36ef0086ede6a682">
  <xsd:schema xmlns:xsd="http://www.w3.org/2001/XMLSchema" xmlns:xs="http://www.w3.org/2001/XMLSchema" xmlns:p="http://schemas.microsoft.com/office/2006/metadata/properties" xmlns:ns3="22581f4f-6acc-462e-a804-5f53744ac231" targetNamespace="http://schemas.microsoft.com/office/2006/metadata/properties" ma:root="true" ma:fieldsID="92928bc7e504fa55e9aab72ad0a9b45b" ns3:_="">
    <xsd:import namespace="22581f4f-6acc-462e-a804-5f53744ac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81f4f-6acc-462e-a804-5f53744ac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6647A5-14B4-4163-9D17-63950DD0F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C1D3D-50EF-4133-86ED-C0D3951A3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81f4f-6acc-462e-a804-5f53744ac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2017F-0B6A-4A33-80A3-869CB6EB1969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22581f4f-6acc-462e-a804-5f53744ac231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TotalTime>15511</TotalTime>
  <Words>88</Words>
  <Application>Microsoft Office PowerPoint</Application>
  <PresentationFormat>와이드스크린</PresentationFormat>
  <Paragraphs>19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Arial Black</vt:lpstr>
      <vt:lpstr>Lato Light</vt:lpstr>
      <vt:lpstr>Times New Roman</vt:lpstr>
      <vt:lpstr>Wingdings</vt:lpstr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최세인</cp:lastModifiedBy>
  <cp:revision>519</cp:revision>
  <cp:lastPrinted>2015-03-27T06:32:35Z</cp:lastPrinted>
  <dcterms:created xsi:type="dcterms:W3CDTF">2013-03-09T07:47:17Z</dcterms:created>
  <dcterms:modified xsi:type="dcterms:W3CDTF">2025-02-19T12:04:44Z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0x010100BA39CEFE90467340A2588E80894AB444</vt:lpwstr>
  </property>
</Properties>
</file>