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"/>
  </p:notesMasterIdLst>
  <p:sldIdLst>
    <p:sldId id="256" r:id="rId2"/>
    <p:sldId id="395" r:id="rId3"/>
    <p:sldId id="402" r:id="rId4"/>
    <p:sldId id="405" r:id="rId5"/>
    <p:sldId id="406" r:id="rId6"/>
    <p:sldId id="409" r:id="rId7"/>
    <p:sldId id="410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4472C4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16" autoAdjust="0"/>
    <p:restoredTop sz="93697" autoAdjust="0"/>
  </p:normalViewPr>
  <p:slideViewPr>
    <p:cSldViewPr snapToGrid="0">
      <p:cViewPr varScale="1">
        <p:scale>
          <a:sx n="73" d="100"/>
          <a:sy n="73" d="100"/>
        </p:scale>
        <p:origin x="66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57C4F2-DA80-4C96-9710-C8EF5A95F347}" type="datetimeFigureOut">
              <a:rPr lang="ko-KR" altLang="en-US" smtClean="0"/>
              <a:t>2024-06-13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D505CA-08AA-4CF8-A0B2-69FFBEE066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54256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989A2-E6AA-F19F-1EF9-EFF570201B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8C34DEE-4600-0B3A-7ADD-99830B1C17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449174-D9BB-FAEA-A322-DA3BF06BC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D23D4-8C4C-4EF9-B298-D5B0898CBB10}" type="datetime1">
              <a:rPr lang="ko-KR" altLang="en-US" smtClean="0"/>
              <a:t>2024-06-13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4170D8-7F3D-F9E9-8680-8B0DC6CB5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068A15-9375-C17F-A859-93CDC2C17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376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69A0B-7D16-58F1-5F26-8B95FBF61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C58D52E-30E1-F3BD-D40C-EA11764437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05D32A-F7A2-1FA6-486F-4BF5F783E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94F00-8F8F-461E-8067-48A20B1CEE86}" type="datetime1">
              <a:rPr lang="ko-KR" altLang="en-US" smtClean="0"/>
              <a:t>2024-06-13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1FC6DA-7EFC-74BB-1773-D3AB033B5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C2B758-DBF9-F20D-C6B7-9D36466E4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464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39608DC-0201-0FCF-8664-C0CDD6FDF4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977D8D2-F0F7-DEAC-3B08-3901A065CC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5BDE18-4AC2-0AD0-DA1E-84F306B71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6EE17-CD8C-49DE-8239-FC91CDD3E7A3}" type="datetime1">
              <a:rPr lang="ko-KR" altLang="en-US" smtClean="0"/>
              <a:t>2024-06-13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AFF070-848C-9146-1F18-6FF793D52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8968E8-72C6-8F31-4421-AD3B78C63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8624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0F269E-6787-0AC5-20FF-277B4BEAB8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34E599-C959-0815-15B4-CF255A7DC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60946-7682-4D6E-A4AF-15DEB6CA6F00}" type="datetime1">
              <a:rPr lang="ko-KR" altLang="en-US" smtClean="0"/>
              <a:t>2024-06-13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C68718-A5F9-2245-3470-704C8DAFB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976394-9C80-2962-AD69-51011AE08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499D415-D1A2-EC89-3A5F-E80AEACE5D47}"/>
              </a:ext>
            </a:extLst>
          </p:cNvPr>
          <p:cNvSpPr/>
          <p:nvPr userDrawn="1"/>
        </p:nvSpPr>
        <p:spPr>
          <a:xfrm>
            <a:off x="0" y="0"/>
            <a:ext cx="12192000" cy="681037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8C568B0-2704-2C03-F57A-089D23682CD9}"/>
              </a:ext>
            </a:extLst>
          </p:cNvPr>
          <p:cNvSpPr/>
          <p:nvPr userDrawn="1"/>
        </p:nvSpPr>
        <p:spPr>
          <a:xfrm>
            <a:off x="0" y="-1"/>
            <a:ext cx="800499" cy="6810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1E91367-A60E-377E-2DFB-3A22D94AF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1353800" cy="681037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3080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9BD044-3EC6-EE2D-358F-4709F37EF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9A8D040-CE90-1B26-8C66-6A582B98D1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93203E-BB78-1340-5956-6C0135DE6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D9EE6-397A-4268-9E86-90D4EE1A8497}" type="datetime1">
              <a:rPr lang="ko-KR" altLang="en-US" smtClean="0"/>
              <a:t>2024-06-13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9D85C8-0EF3-1D3C-BD4C-6FE5EDD0D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607F2F-FC40-0341-E2BD-814D7B193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300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B7E7CB-9182-896C-8BA2-076ED9FFB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8F8B90-284F-4B03-72FC-3F421B8A61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DB29E53-449C-1EA1-4413-C293D20771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2AC6D4C-0392-0CC3-B816-509112D38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509BB-7058-4071-8488-D2F9CB71F04E}" type="datetime1">
              <a:rPr lang="ko-KR" altLang="en-US" smtClean="0"/>
              <a:t>2024-06-13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A1E63F2-5FBE-EDE1-A92C-FD07FE9E1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3F3E341-6FE0-6736-C857-9F51AD6DB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067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8DD7A6-B2CB-0768-13A0-402858187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6342CF7-F4FF-6E9B-E74D-1239CCDAAD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5061BC7-CF12-E384-D300-FEFA91AE87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2C5BC33-3EF7-8CE7-A65B-04B1DA002D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209DEFE-95A0-DDE6-B3D7-58AEE9E3D4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2E4F9B3-4285-F7C7-F857-21D2B31AF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EAD37-90CA-4850-8F12-1DC3BE28F3D1}" type="datetime1">
              <a:rPr lang="ko-KR" altLang="en-US" smtClean="0"/>
              <a:t>2024-06-13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2CA9A31-E481-2052-36CD-49F412832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8398874-06DD-1FAF-BFE1-046AFA6A6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0244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F90FBE-6406-0DAB-D2CB-B5C8DFD25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0B5CD20-5BEE-B9B9-11A6-2F0964168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5F803-F22B-457A-BE59-A33AE206A8C8}" type="datetime1">
              <a:rPr lang="ko-KR" altLang="en-US" smtClean="0"/>
              <a:t>2024-06-13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1BBA30B-4D76-A230-A199-B88D72967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FBD98FE-D3A1-C740-BC10-881B31A6E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5641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82E6C2A-EE80-F70A-0FC4-45DF6751C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2464D-EB7C-45C7-8B3C-5A9CCDC884B8}" type="datetime1">
              <a:rPr lang="ko-KR" altLang="en-US" smtClean="0"/>
              <a:t>2024-06-13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80DD15C-8B91-48BB-3AF5-DE51E39A2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E7C2744-AB2F-B2B2-ABD2-14D8FBC15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9113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2EEA80-AB23-3B01-0DC4-D1C3A689A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2C38F7-9075-96E7-84A4-E1C77FD383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8F97730-789D-FFE4-71CA-2AB91BA098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058F6E0-31E6-28A0-F3F8-928B8229A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5112F-140F-4384-9395-3DE2D97B29A3}" type="datetime1">
              <a:rPr lang="ko-KR" altLang="en-US" smtClean="0"/>
              <a:t>2024-06-13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A192E5E-C2F3-7129-4791-99B50D470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68804F0-862A-6D51-8B00-E30947BCF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1224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43F4FE-09E6-442F-7B08-95A3DB991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A126EB5-A8AC-A4E4-6AD8-48A66913CB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8604649-3A7B-A896-F33A-E0E69EAC28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3BB4B52-9E84-FC4D-8A26-7D708885E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7A509-93E9-41D0-B404-AC73D99EFC86}" type="datetime1">
              <a:rPr lang="ko-KR" altLang="en-US" smtClean="0"/>
              <a:t>2024-06-13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4071C0-A84A-864B-90FE-36BC1F767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5D5DF27-3449-B187-CB82-B125E3BCA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4557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E2289CC-5218-7EC4-EA16-68DF48942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23C6E1C-18F5-B566-6000-BEDE119EB0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05594A-910E-50F7-027F-CA2D7CE623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F4DE36-4BCC-47CC-84FD-821E9EA95BC8}" type="datetime1">
              <a:rPr lang="ko-KR" altLang="en-US" smtClean="0"/>
              <a:t>2024-06-13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02E4DE-CD25-4E08-3FBC-8EAE724516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039DDD-0E21-F26E-24FE-39B7A8F7B9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7E9AA7-29BF-4588-B153-0341F1751A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4411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3428B8-E024-F6E1-B783-241244F439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ResNet (6)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CBA08E-6C74-936E-F7A4-4AAAC478A2B2}"/>
              </a:ext>
            </a:extLst>
          </p:cNvPr>
          <p:cNvSpPr txBox="1"/>
          <p:nvPr/>
        </p:nvSpPr>
        <p:spPr>
          <a:xfrm>
            <a:off x="9818558" y="6230486"/>
            <a:ext cx="2023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2115686 </a:t>
            </a:r>
            <a:r>
              <a:rPr lang="ko-KR" altLang="en-US" dirty="0" err="1"/>
              <a:t>최세인</a:t>
            </a:r>
            <a:endParaRPr lang="ko-KR" altLang="en-US" dirty="0"/>
          </a:p>
        </p:txBody>
      </p:sp>
      <p:sp>
        <p:nvSpPr>
          <p:cNvPr id="6" name="부제목 5">
            <a:extLst>
              <a:ext uri="{FF2B5EF4-FFF2-40B4-BE49-F238E27FC236}">
                <a16:creationId xmlns:a16="http://schemas.microsoft.com/office/drawing/2014/main" id="{FDBC7048-5864-9D17-9AC0-1DF84D7B39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/>
              <a:t>Deep Residual Learning for Image Recognition</a:t>
            </a:r>
            <a:endParaRPr lang="ko-KR" alt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D120BF-34F2-9CB3-43B7-ADBEFEA0A27B}"/>
              </a:ext>
            </a:extLst>
          </p:cNvPr>
          <p:cNvSpPr txBox="1"/>
          <p:nvPr/>
        </p:nvSpPr>
        <p:spPr>
          <a:xfrm>
            <a:off x="7256112" y="6230486"/>
            <a:ext cx="2023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2024-06-18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4392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4F476AC1-0CCE-F544-02FA-5E772FBFBE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024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/>
              <a:t>문제점 </a:t>
            </a:r>
            <a:r>
              <a:rPr lang="en-US" altLang="ko-KR"/>
              <a:t>&amp; </a:t>
            </a:r>
            <a:r>
              <a:rPr lang="ko-KR" altLang="en-US"/>
              <a:t>해결</a:t>
            </a:r>
            <a:endParaRPr lang="en-US" altLang="ko-KR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6E2F2B6-E048-CF98-1D2E-D3B8F0DDA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2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AAB17CCB-C56E-E9EC-EA26-1EF43F400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Index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370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45D65BD8-4026-98CE-568A-37BBF8C67F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205" y="5440983"/>
            <a:ext cx="9593179" cy="1280491"/>
          </a:xfrm>
        </p:spPr>
        <p:txBody>
          <a:bodyPr>
            <a:normAutofit lnSpcReduction="10000"/>
          </a:bodyPr>
          <a:lstStyle/>
          <a:p>
            <a:r>
              <a:rPr lang="en-US" altLang="ko-KR" sz="2400"/>
              <a:t>FLOPs</a:t>
            </a:r>
            <a:r>
              <a:rPr lang="ko-KR" altLang="en-US" sz="2400"/>
              <a:t>를 계산해보니 논문에서 제시한 수보다 훨씬 큼을 확인</a:t>
            </a:r>
            <a:endParaRPr lang="en-US" altLang="ko-KR" sz="2400"/>
          </a:p>
          <a:p>
            <a:r>
              <a:rPr lang="ko-KR" altLang="en-US" sz="2400"/>
              <a:t>구조 확인 </a:t>
            </a:r>
            <a:r>
              <a:rPr lang="en-US" altLang="ko-KR" sz="2400"/>
              <a:t>- </a:t>
            </a:r>
            <a:r>
              <a:rPr lang="ko-KR" altLang="en-US" sz="2400"/>
              <a:t>각 </a:t>
            </a:r>
            <a:r>
              <a:rPr lang="en-US" altLang="ko-KR" sz="2400"/>
              <a:t>conv block</a:t>
            </a:r>
            <a:r>
              <a:rPr lang="ko-KR" altLang="en-US" sz="2400"/>
              <a:t>의 마지막 </a:t>
            </a:r>
            <a:r>
              <a:rPr lang="en-US" altLang="ko-KR" sz="2400"/>
              <a:t>channel </a:t>
            </a:r>
            <a:r>
              <a:rPr lang="ko-KR" altLang="en-US" sz="2400"/>
              <a:t>수가 다르게 구현됨</a:t>
            </a:r>
            <a:endParaRPr lang="en-US" altLang="ko-KR" sz="2400"/>
          </a:p>
          <a:p>
            <a:r>
              <a:rPr lang="ko-KR" altLang="en-US" sz="2400"/>
              <a:t>다음주 스터디 전까지 해결 예정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858E01E-1A6B-0694-2D8E-8C771CB9D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B0915087-2287-B109-1A57-21A13092F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ResNet50 - </a:t>
            </a:r>
            <a:r>
              <a:rPr lang="ko-KR" altLang="en-US"/>
              <a:t>문제점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7739EFA-7F0A-D60B-A813-FCC1600C37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100" y="1146615"/>
            <a:ext cx="7144747" cy="208626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839303C-E4F0-F583-7754-B5F3D81F91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205" y="3367817"/>
            <a:ext cx="7106642" cy="1895740"/>
          </a:xfrm>
          <a:prstGeom prst="rect">
            <a:avLst/>
          </a:prstGeom>
        </p:spPr>
      </p:pic>
      <p:pic>
        <p:nvPicPr>
          <p:cNvPr id="4098" name="Picture 2" descr="ResNet 모델 구조">
            <a:extLst>
              <a:ext uri="{FF2B5EF4-FFF2-40B4-BE49-F238E27FC236}">
                <a16:creationId xmlns:a16="http://schemas.microsoft.com/office/drawing/2014/main" id="{FB8306CB-1BE3-B3BA-C8C8-DF70ED8CA86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948" t="3026" r="34473" b="1676"/>
          <a:stretch/>
        </p:blipFill>
        <p:spPr bwMode="auto">
          <a:xfrm>
            <a:off x="9714490" y="817122"/>
            <a:ext cx="2021305" cy="5101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515163D4-BC27-DC0A-5B83-3236B9EBE791}"/>
              </a:ext>
            </a:extLst>
          </p:cNvPr>
          <p:cNvSpPr/>
          <p:nvPr/>
        </p:nvSpPr>
        <p:spPr>
          <a:xfrm>
            <a:off x="9806732" y="2334126"/>
            <a:ext cx="1370606" cy="30079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BABFC13-786D-45F8-8AA1-730C392DAD13}"/>
              </a:ext>
            </a:extLst>
          </p:cNvPr>
          <p:cNvSpPr/>
          <p:nvPr/>
        </p:nvSpPr>
        <p:spPr>
          <a:xfrm>
            <a:off x="2042353" y="2394286"/>
            <a:ext cx="604594" cy="24063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3E21AEF-E783-3472-9340-B474081A1ED3}"/>
              </a:ext>
            </a:extLst>
          </p:cNvPr>
          <p:cNvSpPr/>
          <p:nvPr/>
        </p:nvSpPr>
        <p:spPr>
          <a:xfrm>
            <a:off x="1942089" y="4483141"/>
            <a:ext cx="704857" cy="2091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8568C37-9B7F-7175-4EC5-87451E50B55A}"/>
              </a:ext>
            </a:extLst>
          </p:cNvPr>
          <p:cNvSpPr/>
          <p:nvPr/>
        </p:nvSpPr>
        <p:spPr>
          <a:xfrm>
            <a:off x="9806732" y="3232881"/>
            <a:ext cx="1370606" cy="30079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7921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D98B3FC-2164-0FC1-E8C1-2B27569F1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CB1827A9-F545-F32B-C24C-AD1535329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Model </a:t>
            </a:r>
            <a:r>
              <a:rPr lang="ko-KR" altLang="en-US"/>
              <a:t>수정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34BDFA2-F73E-86C8-84E7-EEBA7F1F66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877" y="768540"/>
            <a:ext cx="7639918" cy="316801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3DCBE9D-4673-CE6D-66EB-E3D349D916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877" y="3968092"/>
            <a:ext cx="7621351" cy="2784916"/>
          </a:xfrm>
          <a:prstGeom prst="rect">
            <a:avLst/>
          </a:prstGeom>
        </p:spPr>
      </p:pic>
      <p:pic>
        <p:nvPicPr>
          <p:cNvPr id="9" name="Picture 2" descr="ResNet 모델 구조">
            <a:extLst>
              <a:ext uri="{FF2B5EF4-FFF2-40B4-BE49-F238E27FC236}">
                <a16:creationId xmlns:a16="http://schemas.microsoft.com/office/drawing/2014/main" id="{037E3C26-28BF-84A9-0DDC-BC1B465A79E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948" t="3026" r="34473" b="1676"/>
          <a:stretch/>
        </p:blipFill>
        <p:spPr bwMode="auto">
          <a:xfrm>
            <a:off x="9714490" y="817122"/>
            <a:ext cx="2021305" cy="5101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677B006F-8371-FCB2-3217-CF00D1812477}"/>
              </a:ext>
            </a:extLst>
          </p:cNvPr>
          <p:cNvSpPr/>
          <p:nvPr/>
        </p:nvSpPr>
        <p:spPr>
          <a:xfrm>
            <a:off x="9806732" y="2334126"/>
            <a:ext cx="1370606" cy="30079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DBD97B8-34A7-55EF-C75E-BB90109164AE}"/>
              </a:ext>
            </a:extLst>
          </p:cNvPr>
          <p:cNvSpPr/>
          <p:nvPr/>
        </p:nvSpPr>
        <p:spPr>
          <a:xfrm>
            <a:off x="9806732" y="4973050"/>
            <a:ext cx="1370606" cy="30079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3B366EC-1E9A-1273-3CE8-6FAA0F9696A5}"/>
              </a:ext>
            </a:extLst>
          </p:cNvPr>
          <p:cNvSpPr/>
          <p:nvPr/>
        </p:nvSpPr>
        <p:spPr>
          <a:xfrm>
            <a:off x="1876926" y="2184109"/>
            <a:ext cx="697831" cy="17408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08E9814-80DC-33C4-58DA-9EDFE7D9E5B4}"/>
              </a:ext>
            </a:extLst>
          </p:cNvPr>
          <p:cNvSpPr/>
          <p:nvPr/>
        </p:nvSpPr>
        <p:spPr>
          <a:xfrm>
            <a:off x="1876926" y="5221707"/>
            <a:ext cx="866273" cy="2406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32622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B48BC78F-910D-6344-3BF1-56E6FD44C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EEA4D07B-155E-4D99-0947-3816A2D9E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Result</a:t>
            </a:r>
            <a:endParaRPr lang="ko-KR" altLang="en-US"/>
          </a:p>
        </p:txBody>
      </p:sp>
      <p:pic>
        <p:nvPicPr>
          <p:cNvPr id="6" name="그림 5" descr="텍스트, 도표, 라인, 그래프이(가) 표시된 사진&#10;&#10;자동 생성된 설명">
            <a:extLst>
              <a:ext uri="{FF2B5EF4-FFF2-40B4-BE49-F238E27FC236}">
                <a16:creationId xmlns:a16="http://schemas.microsoft.com/office/drawing/2014/main" id="{342C9AC2-8D5C-CF7F-1F47-1E1DA0584E6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10" t="10172" r="8218" b="2931"/>
          <a:stretch/>
        </p:blipFill>
        <p:spPr>
          <a:xfrm>
            <a:off x="6096000" y="1640724"/>
            <a:ext cx="5789634" cy="295341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F1B8F17-38B7-BAAA-4318-BABC442833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3615" y="5553828"/>
            <a:ext cx="5789634" cy="43301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E240599-7D1A-EEEE-2C19-280446FB01A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88333" r="71980"/>
          <a:stretch/>
        </p:blipFill>
        <p:spPr>
          <a:xfrm>
            <a:off x="128751" y="5553829"/>
            <a:ext cx="5345617" cy="488138"/>
          </a:xfrm>
          <a:prstGeom prst="rect">
            <a:avLst/>
          </a:prstGeom>
        </p:spPr>
      </p:pic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BF256CBA-E71D-3ECA-E95B-EF59C2E39E04}"/>
              </a:ext>
            </a:extLst>
          </p:cNvPr>
          <p:cNvSpPr/>
          <p:nvPr/>
        </p:nvSpPr>
        <p:spPr>
          <a:xfrm>
            <a:off x="5637234" y="5553827"/>
            <a:ext cx="562303" cy="50425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05968FA7-0B4C-9C83-8D24-57F09A81FC3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968" t="11095" r="9537"/>
          <a:stretch/>
        </p:blipFill>
        <p:spPr>
          <a:xfrm>
            <a:off x="131932" y="1717801"/>
            <a:ext cx="5669663" cy="3018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9214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EECA9DB-FB3E-C863-A422-349AD7758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CCF0C23F-F3C3-39F6-7B4A-45032108A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Modification</a:t>
            </a:r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E19C4F9-2FB5-521C-D1C3-A324E8351E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258" y="1436393"/>
            <a:ext cx="10919484" cy="398521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3C1A7FA-B744-E7D1-8FE5-EC2393CF5CBF}"/>
              </a:ext>
            </a:extLst>
          </p:cNvPr>
          <p:cNvSpPr txBox="1"/>
          <p:nvPr/>
        </p:nvSpPr>
        <p:spPr>
          <a:xfrm>
            <a:off x="2303584" y="5987018"/>
            <a:ext cx="72763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/>
              <a:t>accuracy</a:t>
            </a:r>
            <a:r>
              <a:rPr lang="ko-KR" altLang="en-US" sz="2000"/>
              <a:t> 높이기 위하여 </a:t>
            </a:r>
            <a:r>
              <a:rPr lang="en-US" altLang="ko-KR" sz="2000"/>
              <a:t>ColorJitter, Rotation, Affine </a:t>
            </a:r>
            <a:r>
              <a:rPr lang="ko-KR" altLang="en-US" sz="2000"/>
              <a:t>추가</a:t>
            </a:r>
            <a:r>
              <a:rPr lang="en-US" altLang="ko-KR" sz="2000"/>
              <a:t>, test</a:t>
            </a:r>
            <a:endParaRPr lang="ko-KR" altLang="en-US" sz="2000"/>
          </a:p>
        </p:txBody>
      </p:sp>
    </p:spTree>
    <p:extLst>
      <p:ext uri="{BB962C8B-B14F-4D97-AF65-F5344CB8AC3E}">
        <p14:creationId xmlns:p14="http://schemas.microsoft.com/office/powerpoint/2010/main" val="18277309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EECA9DB-FB3E-C863-A422-349AD7758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CCF0C23F-F3C3-39F6-7B4A-45032108A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Modification</a:t>
            </a:r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9E380E7-98E0-27A0-3299-D4968007D8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13" r="4001"/>
          <a:stretch/>
        </p:blipFill>
        <p:spPr>
          <a:xfrm>
            <a:off x="2009273" y="891038"/>
            <a:ext cx="7868653" cy="430590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D1950ED-C874-23FE-A27A-57523C78A3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5000" y="5601837"/>
            <a:ext cx="5841999" cy="36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0409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Inception-v4</Template>
  <TotalTime>109276</TotalTime>
  <Words>68</Words>
  <Application>Microsoft Office PowerPoint</Application>
  <PresentationFormat>와이드스크린</PresentationFormat>
  <Paragraphs>21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ResNet (6)</vt:lpstr>
      <vt:lpstr>Index</vt:lpstr>
      <vt:lpstr>ResNet50 - 문제점</vt:lpstr>
      <vt:lpstr>Model 수정</vt:lpstr>
      <vt:lpstr>Result</vt:lpstr>
      <vt:lpstr>Modification</vt:lpstr>
      <vt:lpstr>Modification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Inception-v4(3)</dc:title>
  <dc:creator>sein choi</dc:creator>
  <cp:lastModifiedBy>sein choi</cp:lastModifiedBy>
  <cp:revision>79</cp:revision>
  <dcterms:created xsi:type="dcterms:W3CDTF">2024-03-07T04:24:07Z</dcterms:created>
  <dcterms:modified xsi:type="dcterms:W3CDTF">2024-06-18T01:58:04Z</dcterms:modified>
</cp:coreProperties>
</file>