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95" r:id="rId3"/>
    <p:sldId id="418" r:id="rId4"/>
    <p:sldId id="419" r:id="rId5"/>
    <p:sldId id="421" r:id="rId6"/>
    <p:sldId id="42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 varScale="1">
        <p:scale>
          <a:sx n="104" d="100"/>
          <a:sy n="104" d="100"/>
        </p:scale>
        <p:origin x="29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2024-11-04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Hyperparameter Fixes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YOLO v1 Detection Train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Model load &amp; Detecting test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751785-9A3A-13BB-0529-FA5D088F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522"/>
            <a:ext cx="10515600" cy="1603375"/>
          </a:xfrm>
        </p:spPr>
        <p:txBody>
          <a:bodyPr>
            <a:normAutofit/>
          </a:bodyPr>
          <a:lstStyle/>
          <a:p>
            <a:r>
              <a:rPr lang="en-US" altLang="ko-KR" sz="2000"/>
              <a:t>Modify optimizer hyperparameter (lr, weight_decay: 0.001, 0.0005 -&gt; 0.00002, 0)</a:t>
            </a:r>
          </a:p>
          <a:p>
            <a:r>
              <a:rPr lang="en-US" altLang="ko-KR" sz="2000"/>
              <a:t>Delete learning rate scheduler</a:t>
            </a:r>
          </a:p>
          <a:p>
            <a:r>
              <a:rPr lang="en-US" altLang="ko-KR" sz="2000"/>
              <a:t>Modify threshold: 0.4, 0.3 -&gt; 0.5, 0.4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5BDA6-E76F-E5C7-CD19-07697692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75B3BF-84A6-876B-D41B-B086B2F0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Hyperparameter Fixes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81A9E-720E-A84E-98DA-9A449DCC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9" y="2801897"/>
            <a:ext cx="6535331" cy="1042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58CE4-9559-FBF8-ECE3-AFC11E4A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9" y="4235882"/>
            <a:ext cx="10755794" cy="18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152EA3-B6DF-2DE4-3606-2B057B50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59AFB6-4E92-4798-509A-23A20FCF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YOLO v1 Detection Train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322F2A-EDC2-95B7-030B-9BB57814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69" t="9864" r="10885" b="5517"/>
          <a:stretch/>
        </p:blipFill>
        <p:spPr>
          <a:xfrm>
            <a:off x="123604" y="681037"/>
            <a:ext cx="4048263" cy="3522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13A742-AAB2-8F0C-A6B4-2A535D50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7" t="12014" r="18169" b="5730"/>
          <a:stretch/>
        </p:blipFill>
        <p:spPr>
          <a:xfrm>
            <a:off x="4171867" y="681037"/>
            <a:ext cx="3848265" cy="3613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42B3E-63F8-B351-9A1F-791F81A983AB}"/>
              </a:ext>
            </a:extLst>
          </p:cNvPr>
          <p:cNvSpPr txBox="1"/>
          <p:nvPr/>
        </p:nvSpPr>
        <p:spPr>
          <a:xfrm>
            <a:off x="1392151" y="404983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A2B2-7788-BAE4-33D3-AFBF4CA450E9}"/>
              </a:ext>
            </a:extLst>
          </p:cNvPr>
          <p:cNvSpPr txBox="1"/>
          <p:nvPr/>
        </p:nvSpPr>
        <p:spPr>
          <a:xfrm>
            <a:off x="5621547" y="411320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20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132FFF-3297-8A84-139E-06AFAAD9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972" y="5592869"/>
            <a:ext cx="6112053" cy="1265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0FC5EC-72B9-6E8B-AA4B-3325FF63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364862"/>
            <a:ext cx="5795493" cy="1228008"/>
          </a:xfrm>
          <a:prstGeom prst="rect">
            <a:avLst/>
          </a:prstGeom>
        </p:spPr>
      </p:pic>
      <p:pic>
        <p:nvPicPr>
          <p:cNvPr id="9" name="그림 8" descr="가구, 테이블, 주방 및 식당 테이블, 식탁이(가) 표시된 사진&#10;&#10;자동 생성된 설명">
            <a:extLst>
              <a:ext uri="{FF2B5EF4-FFF2-40B4-BE49-F238E27FC236}">
                <a16:creationId xmlns:a16="http://schemas.microsoft.com/office/drawing/2014/main" id="{E3C53F70-9AFB-77C5-F3B1-3F01946BE1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02" y="681037"/>
            <a:ext cx="3848265" cy="37877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D8B6EB-EF15-6560-EBE9-F650525BA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4423394"/>
            <a:ext cx="5623775" cy="1122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16F1AC-E109-AC52-5961-EA65A68D7641}"/>
              </a:ext>
            </a:extLst>
          </p:cNvPr>
          <p:cNvSpPr txBox="1"/>
          <p:nvPr/>
        </p:nvSpPr>
        <p:spPr>
          <a:xfrm>
            <a:off x="9517986" y="41132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135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4874A5-E65C-EC03-1DF2-5F3605D9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464316-78CA-F123-A80A-BBAFD6EA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195657-1382-157F-B4EF-A4A81715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471" b="-1"/>
          <a:stretch/>
        </p:blipFill>
        <p:spPr>
          <a:xfrm>
            <a:off x="2945439" y="3231316"/>
            <a:ext cx="6132544" cy="7733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9E1CD3-CE15-ECCD-F42A-D58652B0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83" y="666877"/>
            <a:ext cx="5488799" cy="2564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E92BA4-A842-CD2E-61B3-FCB46984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96" y="4070544"/>
            <a:ext cx="6701336" cy="26768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65EB60-8A6A-28D9-1094-DEBCAB796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002" y="666877"/>
            <a:ext cx="2832662" cy="22888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9ED776-1472-FF41-CCE8-77A909767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532" y="4070544"/>
            <a:ext cx="33532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88D495-CA2C-DD9A-BBEE-9DC03D80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87520"/>
            <a:ext cx="10515600" cy="802735"/>
          </a:xfrm>
        </p:spPr>
        <p:txBody>
          <a:bodyPr>
            <a:normAutofit/>
          </a:bodyPr>
          <a:lstStyle/>
          <a:p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checkpoint = torch.load(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"/home/ivpl-d29/myProject/Study_Model/YOLOv1/logs/model/detect/final_model.pt"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403FB3-5EBF-C6B5-E110-F2F00E84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B2ADDE8-98CA-8C9C-99DB-E6BE7542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 load &amp; Detecting test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7D27C-3A0D-F551-1517-865E84EC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8" t="14524" r="8693" b="8982"/>
          <a:stretch/>
        </p:blipFill>
        <p:spPr>
          <a:xfrm>
            <a:off x="393722" y="2813384"/>
            <a:ext cx="5233555" cy="35386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1C65E-D38A-27FC-1A1C-DCFCC0DD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07" t="12939" r="5303" b="8475"/>
          <a:stretch/>
        </p:blipFill>
        <p:spPr>
          <a:xfrm>
            <a:off x="5803348" y="2725543"/>
            <a:ext cx="5614503" cy="37143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146F7D-4BAA-9D76-4D80-026F9F193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0" y="1178410"/>
            <a:ext cx="4730121" cy="14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172133</TotalTime>
  <Words>121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YOLO v1 (5)</vt:lpstr>
      <vt:lpstr>Index</vt:lpstr>
      <vt:lpstr>Hyperparameter Fixes</vt:lpstr>
      <vt:lpstr>YOLO v1 Detection Train</vt:lpstr>
      <vt:lpstr>Result</vt:lpstr>
      <vt:lpstr>Model load &amp; Detecting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197</cp:revision>
  <dcterms:created xsi:type="dcterms:W3CDTF">2024-03-07T04:24:07Z</dcterms:created>
  <dcterms:modified xsi:type="dcterms:W3CDTF">2024-10-31T10:16:59Z</dcterms:modified>
</cp:coreProperties>
</file>