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395" r:id="rId3"/>
    <p:sldId id="495" r:id="rId4"/>
    <p:sldId id="498" r:id="rId5"/>
    <p:sldId id="496" r:id="rId6"/>
    <p:sldId id="497" r:id="rId7"/>
    <p:sldId id="49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94312" autoAdjust="0"/>
  </p:normalViewPr>
  <p:slideViewPr>
    <p:cSldViewPr snapToGrid="0">
      <p:cViewPr>
        <p:scale>
          <a:sx n="98" d="100"/>
          <a:sy n="98" d="100"/>
        </p:scale>
        <p:origin x="318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YOLO v1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You Only Look Once: Uniﬁed, Real-Time Object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2024-09-30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73F771-1735-AB05-3867-A34BC638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4"/>
            <a:ext cx="10515600" cy="4536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Paper</a:t>
            </a:r>
            <a:r>
              <a:rPr lang="ko-KR" altLang="en-US"/>
              <a:t> </a:t>
            </a:r>
            <a:r>
              <a:rPr lang="en-US" altLang="ko-KR"/>
              <a:t>Review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Dataset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Plan&amp;Code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4. Bugs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5D78ED-DA1A-B23B-6601-D306588B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4535E5F-AF56-3165-E893-743BC7C8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YOLOv1 Paper Review</a:t>
            </a:r>
            <a:endParaRPr lang="ko-KR" altLang="en-US"/>
          </a:p>
        </p:txBody>
      </p:sp>
      <p:pic>
        <p:nvPicPr>
          <p:cNvPr id="3074" name="Picture 2" descr="YOLO v1으로 추출한 feature 구성하기">
            <a:extLst>
              <a:ext uri="{FF2B5EF4-FFF2-40B4-BE49-F238E27FC236}">
                <a16:creationId xmlns:a16="http://schemas.microsoft.com/office/drawing/2014/main" id="{E854333D-5657-B118-340F-1101D6C94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06462"/>
            <a:ext cx="61722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YOLO v1 network design">
            <a:extLst>
              <a:ext uri="{FF2B5EF4-FFF2-40B4-BE49-F238E27FC236}">
                <a16:creationId xmlns:a16="http://schemas.microsoft.com/office/drawing/2014/main" id="{37EF21FF-FA46-0D16-9E7F-136591712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61"/>
          <a:stretch/>
        </p:blipFill>
        <p:spPr bwMode="auto">
          <a:xfrm>
            <a:off x="133147" y="3840249"/>
            <a:ext cx="6624109" cy="282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unding box location 정보 정하기">
            <a:extLst>
              <a:ext uri="{FF2B5EF4-FFF2-40B4-BE49-F238E27FC236}">
                <a16:creationId xmlns:a16="http://schemas.microsoft.com/office/drawing/2014/main" id="{489D258B-2FDA-B313-F08A-191D13C4A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10" y="3086389"/>
            <a:ext cx="1362076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object confidence 구하기">
            <a:extLst>
              <a:ext uri="{FF2B5EF4-FFF2-40B4-BE49-F238E27FC236}">
                <a16:creationId xmlns:a16="http://schemas.microsoft.com/office/drawing/2014/main" id="{345AA8FF-4912-DBD8-58B7-3EFBAA284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278" y="3345571"/>
            <a:ext cx="1725241" cy="7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A64E20-DBBC-3522-2910-6474C751C8A4}"/>
              </a:ext>
            </a:extLst>
          </p:cNvPr>
          <p:cNvSpPr/>
          <p:nvPr/>
        </p:nvSpPr>
        <p:spPr>
          <a:xfrm>
            <a:off x="5675365" y="5254832"/>
            <a:ext cx="420635" cy="64916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8777F4-D6EC-A8D9-F141-A8473B54DAD0}"/>
              </a:ext>
            </a:extLst>
          </p:cNvPr>
          <p:cNvSpPr/>
          <p:nvPr/>
        </p:nvSpPr>
        <p:spPr>
          <a:xfrm>
            <a:off x="3110748" y="2440202"/>
            <a:ext cx="887320" cy="30458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A2F92-AE49-BE9F-B011-DA78CC97DE4C}"/>
              </a:ext>
            </a:extLst>
          </p:cNvPr>
          <p:cNvSpPr txBox="1"/>
          <p:nvPr/>
        </p:nvSpPr>
        <p:spPr>
          <a:xfrm>
            <a:off x="2491458" y="2502400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7*7*30</a:t>
            </a:r>
          </a:p>
          <a:p>
            <a:r>
              <a:rPr lang="en-US" altLang="ko-KR" sz="1200"/>
              <a:t>7*7*{(1+4)*2+20}</a:t>
            </a:r>
            <a:endParaRPr lang="ko-KR" altLang="en-US" sz="120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838319E-B529-D2E4-D6FC-BDDC3B23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47" y="3251831"/>
            <a:ext cx="2425160" cy="98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79896-C38B-E800-28D6-42C1AE51E699}"/>
              </a:ext>
            </a:extLst>
          </p:cNvPr>
          <p:cNvSpPr/>
          <p:nvPr/>
        </p:nvSpPr>
        <p:spPr>
          <a:xfrm>
            <a:off x="4263933" y="3374616"/>
            <a:ext cx="2016916" cy="761959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2581B5-7E5C-C066-039E-672D2471BA33}"/>
              </a:ext>
            </a:extLst>
          </p:cNvPr>
          <p:cNvSpPr/>
          <p:nvPr/>
        </p:nvSpPr>
        <p:spPr>
          <a:xfrm>
            <a:off x="4498184" y="837790"/>
            <a:ext cx="774207" cy="517557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C38CAA-7FF1-7EC1-327B-EE0163E48A88}"/>
              </a:ext>
            </a:extLst>
          </p:cNvPr>
          <p:cNvSpPr/>
          <p:nvPr/>
        </p:nvSpPr>
        <p:spPr>
          <a:xfrm>
            <a:off x="5287642" y="852422"/>
            <a:ext cx="774207" cy="51755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9B324-7334-EBBC-9CA9-8156A5657008}"/>
              </a:ext>
            </a:extLst>
          </p:cNvPr>
          <p:cNvSpPr/>
          <p:nvPr/>
        </p:nvSpPr>
        <p:spPr>
          <a:xfrm>
            <a:off x="6381910" y="3061001"/>
            <a:ext cx="1407382" cy="126206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FE3C1A-455D-3AC3-9EE9-5D69BFE8CA00}"/>
              </a:ext>
            </a:extLst>
          </p:cNvPr>
          <p:cNvSpPr/>
          <p:nvPr/>
        </p:nvSpPr>
        <p:spPr>
          <a:xfrm>
            <a:off x="7870294" y="3079473"/>
            <a:ext cx="2532586" cy="126206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4D318F-6289-0F79-5D04-040A9FE3EE87}"/>
              </a:ext>
            </a:extLst>
          </p:cNvPr>
          <p:cNvSpPr/>
          <p:nvPr/>
        </p:nvSpPr>
        <p:spPr>
          <a:xfrm>
            <a:off x="6130153" y="834924"/>
            <a:ext cx="627103" cy="54914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F938C3CA-FC73-8EBD-57AE-BBD77F98FA35}"/>
              </a:ext>
            </a:extLst>
          </p:cNvPr>
          <p:cNvSpPr/>
          <p:nvPr/>
        </p:nvSpPr>
        <p:spPr>
          <a:xfrm>
            <a:off x="4345402" y="693288"/>
            <a:ext cx="290314" cy="31026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4" name="Picture 12" descr="YOLO output tensor">
            <a:extLst>
              <a:ext uri="{FF2B5EF4-FFF2-40B4-BE49-F238E27FC236}">
                <a16:creationId xmlns:a16="http://schemas.microsoft.com/office/drawing/2014/main" id="{82EE42CF-3E19-F6E7-1AA1-84A0F8A4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01" y="1292610"/>
            <a:ext cx="4507406" cy="13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86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844B97-B87A-68D7-9004-50E517B8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967BEB3-BB2B-13D3-8FB9-5CB905FA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YOLOv1 Paper Review</a:t>
            </a:r>
            <a:endParaRPr lang="ko-KR" altLang="en-US"/>
          </a:p>
        </p:txBody>
      </p:sp>
      <p:pic>
        <p:nvPicPr>
          <p:cNvPr id="3082" name="Picture 10" descr="YOLO v1 최종 loss">
            <a:extLst>
              <a:ext uri="{FF2B5EF4-FFF2-40B4-BE49-F238E27FC236}">
                <a16:creationId xmlns:a16="http://schemas.microsoft.com/office/drawing/2014/main" id="{D6F750A9-3CB8-7BBD-6EF6-90006665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57" y="1374199"/>
            <a:ext cx="9188409" cy="456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93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FA7479-ABFB-E713-6124-A2E2E83C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7" y="920461"/>
            <a:ext cx="10515600" cy="1287030"/>
          </a:xfrm>
        </p:spPr>
        <p:txBody>
          <a:bodyPr>
            <a:normAutofit/>
          </a:bodyPr>
          <a:lstStyle/>
          <a:p>
            <a:r>
              <a:rPr lang="en-US" altLang="ko-KR" sz="2000"/>
              <a:t>VOC 2007, 2021</a:t>
            </a:r>
          </a:p>
          <a:p>
            <a:r>
              <a:rPr lang="en-US" altLang="ko-KR" sz="2000"/>
              <a:t>20 classes</a:t>
            </a:r>
            <a:endParaRPr lang="ko-KR" altLang="en-US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FE360A-7F9C-8E6A-96F1-24609DB3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83F7577-BF0D-3422-C02A-43B37965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Dataset</a:t>
            </a:r>
            <a:endParaRPr lang="ko-KR" altLang="en-US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C4D546F3-45C7-8BBC-D61F-C7CC44A5F700}"/>
              </a:ext>
            </a:extLst>
          </p:cNvPr>
          <p:cNvSpPr txBox="1">
            <a:spLocks/>
          </p:cNvSpPr>
          <p:nvPr/>
        </p:nvSpPr>
        <p:spPr>
          <a:xfrm>
            <a:off x="616527" y="3429000"/>
            <a:ext cx="10515600" cy="1287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To Use Object Detection -&gt; /Annotations, /JPEGImages</a:t>
            </a:r>
          </a:p>
          <a:p>
            <a:r>
              <a:rPr lang="en-US" altLang="ko-KR" sz="2000"/>
              <a:t>xml parsing</a:t>
            </a:r>
            <a:endParaRPr lang="ko-KR" altLang="en-US" sz="20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CC4223-4149-BECA-C446-80FE4424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14" y="189496"/>
            <a:ext cx="2316387" cy="181581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9083B8A-F930-31BE-1B97-7E40FDDB462F}"/>
              </a:ext>
            </a:extLst>
          </p:cNvPr>
          <p:cNvGrpSpPr/>
          <p:nvPr/>
        </p:nvGrpSpPr>
        <p:grpSpPr>
          <a:xfrm>
            <a:off x="7616819" y="2181611"/>
            <a:ext cx="4509773" cy="4174739"/>
            <a:chOff x="8157264" y="2181611"/>
            <a:chExt cx="3969328" cy="374293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462D6AB-490C-2EDD-1913-7A57BF8F2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449"/>
            <a:stretch/>
          </p:blipFill>
          <p:spPr>
            <a:xfrm>
              <a:off x="8157264" y="2181611"/>
              <a:ext cx="3969328" cy="374293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B28FC59-2840-0968-03F1-639FC6E51BB4}"/>
                </a:ext>
              </a:extLst>
            </p:cNvPr>
            <p:cNvSpPr/>
            <p:nvPr/>
          </p:nvSpPr>
          <p:spPr>
            <a:xfrm>
              <a:off x="8468751" y="2546061"/>
              <a:ext cx="1695157" cy="16197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AE5BA2C-E5DE-0FCA-14E9-643824BFB6B5}"/>
                </a:ext>
              </a:extLst>
            </p:cNvPr>
            <p:cNvSpPr/>
            <p:nvPr/>
          </p:nvSpPr>
          <p:spPr>
            <a:xfrm>
              <a:off x="8468752" y="3751832"/>
              <a:ext cx="1371600" cy="53178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CF69F3-0924-BF8E-57F4-E00267676E91}"/>
                </a:ext>
              </a:extLst>
            </p:cNvPr>
            <p:cNvSpPr/>
            <p:nvPr/>
          </p:nvSpPr>
          <p:spPr>
            <a:xfrm>
              <a:off x="8630529" y="4536524"/>
              <a:ext cx="1209823" cy="12529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8B5282E-50D9-E640-7F64-6334FA7681F5}"/>
                </a:ext>
              </a:extLst>
            </p:cNvPr>
            <p:cNvSpPr/>
            <p:nvPr/>
          </p:nvSpPr>
          <p:spPr>
            <a:xfrm>
              <a:off x="8711417" y="4976212"/>
              <a:ext cx="1079697" cy="65086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99CFFF2-C9BE-CC97-3FAE-24E32D90B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10" y="4152184"/>
            <a:ext cx="6811326" cy="164805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C303AA4-BC70-AFEB-D355-FFA3F1B8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53" y="1642839"/>
            <a:ext cx="3969327" cy="16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59FCBB-C3F4-8DD1-F2AD-D44E9F405A94}"/>
              </a:ext>
            </a:extLst>
          </p:cNvPr>
          <p:cNvSpPr txBox="1"/>
          <p:nvPr/>
        </p:nvSpPr>
        <p:spPr>
          <a:xfrm>
            <a:off x="1680092" y="5800239"/>
            <a:ext cx="270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bounding box info</a:t>
            </a:r>
          </a:p>
          <a:p>
            <a:r>
              <a:rPr lang="en-US" altLang="ko-KR" sz="1200"/>
              <a:t>: x1, y1, x2, y2, class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8947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7F46E3-ACEC-C9C7-B8D9-13CF9EE05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785"/>
            <a:ext cx="10515600" cy="3386455"/>
          </a:xfrm>
        </p:spPr>
        <p:txBody>
          <a:bodyPr>
            <a:normAutofit/>
          </a:bodyPr>
          <a:lstStyle/>
          <a:p>
            <a:r>
              <a:rPr lang="en-US" altLang="ko-KR" sz="1800"/>
              <a:t>1. </a:t>
            </a:r>
            <a:r>
              <a:rPr lang="en-US" altLang="ko-KR" sz="1800" strike="sngStrike"/>
              <a:t>darknet.py</a:t>
            </a:r>
            <a:r>
              <a:rPr lang="ko-KR" altLang="en-US" sz="1800" strike="sngStrike"/>
              <a:t>를 이미지넷 데이터셋</a:t>
            </a:r>
            <a:r>
              <a:rPr lang="en-US" altLang="ko-KR" sz="1800" strike="sngStrike"/>
              <a:t>(ISLVRC2012)</a:t>
            </a:r>
            <a:r>
              <a:rPr lang="ko-KR" altLang="en-US" sz="1800" strike="sngStrike"/>
              <a:t>으로 학습</a:t>
            </a:r>
            <a:r>
              <a:rPr lang="en-US" altLang="ko-KR" sz="1800" strike="sngStrike"/>
              <a:t>. </a:t>
            </a:r>
          </a:p>
          <a:p>
            <a:r>
              <a:rPr lang="en-US" altLang="ko-KR" sz="1800"/>
              <a:t>2. </a:t>
            </a:r>
            <a:r>
              <a:rPr lang="ko-KR" altLang="en-US" sz="1800"/>
              <a:t>사전 학습된 </a:t>
            </a:r>
            <a:r>
              <a:rPr lang="en-US" altLang="ko-KR" sz="1800"/>
              <a:t>feature extraction</a:t>
            </a:r>
            <a:r>
              <a:rPr lang="ko-KR" altLang="en-US" sz="1800"/>
              <a:t>부분</a:t>
            </a:r>
            <a:r>
              <a:rPr lang="en-US" altLang="ko-KR" sz="1800"/>
              <a:t>(</a:t>
            </a:r>
            <a:r>
              <a:rPr lang="ko-KR" altLang="en-US" sz="1800"/>
              <a:t>이미지넷 학습</a:t>
            </a:r>
            <a:r>
              <a:rPr lang="en-US" altLang="ko-KR" sz="1800"/>
              <a:t>)</a:t>
            </a:r>
            <a:r>
              <a:rPr lang="ko-KR" altLang="en-US" sz="1800"/>
              <a:t>의 모델</a:t>
            </a:r>
            <a:r>
              <a:rPr lang="en-US" altLang="ko-KR" sz="1800"/>
              <a:t>(extraction.conv.cfg)</a:t>
            </a:r>
            <a:r>
              <a:rPr lang="ko-KR" altLang="en-US" sz="1800"/>
              <a:t>와 가중치</a:t>
            </a:r>
            <a:r>
              <a:rPr lang="en-US" altLang="ko-KR" sz="1800"/>
              <a:t>(extraction.conv.weights)</a:t>
            </a:r>
            <a:r>
              <a:rPr lang="ko-KR" altLang="en-US" sz="1800"/>
              <a:t>를 가져옴</a:t>
            </a:r>
            <a:endParaRPr lang="en-US" altLang="ko-KR" sz="1800"/>
          </a:p>
          <a:p>
            <a:r>
              <a:rPr lang="en-US" altLang="ko-KR" sz="1800"/>
              <a:t>3. </a:t>
            </a:r>
            <a:r>
              <a:rPr lang="ko-KR" altLang="en-US" sz="1800"/>
              <a:t>가져온 </a:t>
            </a:r>
            <a:r>
              <a:rPr lang="en-US" altLang="ko-KR" sz="1800"/>
              <a:t>cfg, weigh</a:t>
            </a:r>
            <a:r>
              <a:rPr lang="ko-KR" altLang="en-US" sz="1800"/>
              <a:t>기반</a:t>
            </a:r>
            <a:r>
              <a:rPr lang="en-US" altLang="ko-KR" sz="1800"/>
              <a:t> YOLOv1 Object Detection </a:t>
            </a:r>
            <a:r>
              <a:rPr lang="ko-KR" altLang="en-US" sz="1800"/>
              <a:t>네트워크로 변형함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4. </a:t>
            </a:r>
            <a:r>
              <a:rPr lang="ko-KR" altLang="en-US" sz="1800"/>
              <a:t>파싱한 </a:t>
            </a:r>
            <a:r>
              <a:rPr lang="en-US" altLang="ko-KR" sz="1800"/>
              <a:t>VOC </a:t>
            </a:r>
            <a:r>
              <a:rPr lang="ko-KR" altLang="en-US" sz="1800"/>
              <a:t>데이터셋으로 </a:t>
            </a:r>
            <a:r>
              <a:rPr lang="en-US" altLang="ko-KR" sz="1800"/>
              <a:t>Object Detection </a:t>
            </a:r>
            <a:r>
              <a:rPr lang="ko-KR" altLang="en-US" sz="1800"/>
              <a:t>학습</a:t>
            </a:r>
            <a:endParaRPr lang="en-US" altLang="ko-KR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5DC43E-C8FC-A28B-0A2A-FD9A8B13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3A4DD3-5FFB-FA6B-9420-7A473DC3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Plan&amp;Code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0DE497-016A-836C-4364-08C1B018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79" y="2834640"/>
            <a:ext cx="2513563" cy="4023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9702FF-EF92-7326-793D-B344BFB89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901" y="4091940"/>
            <a:ext cx="2419818" cy="26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73C3F7C-DFA9-CE7A-076E-9574EC988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6701"/>
            <a:ext cx="8484298" cy="440002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A841E5-925B-7BF6-C04B-6229164F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C6E9BE9-A0D5-F400-AADA-85C958FF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Bugs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161600</TotalTime>
  <Words>155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YOLO v1 (1)</vt:lpstr>
      <vt:lpstr>Index</vt:lpstr>
      <vt:lpstr>YOLOv1 Paper Review</vt:lpstr>
      <vt:lpstr>YOLOv1 Paper Review</vt:lpstr>
      <vt:lpstr>Dataset</vt:lpstr>
      <vt:lpstr>Plan&amp;Code</vt:lpstr>
      <vt:lpstr>Bugs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166</cp:revision>
  <dcterms:created xsi:type="dcterms:W3CDTF">2024-03-07T04:24:07Z</dcterms:created>
  <dcterms:modified xsi:type="dcterms:W3CDTF">2024-09-30T08:00:28Z</dcterms:modified>
</cp:coreProperties>
</file>