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95" r:id="rId3"/>
    <p:sldId id="396" r:id="rId4"/>
    <p:sldId id="397" r:id="rId5"/>
    <p:sldId id="400" r:id="rId6"/>
    <p:sldId id="402" r:id="rId7"/>
    <p:sldId id="401" r:id="rId8"/>
    <p:sldId id="39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2CC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 autoAdjust="0"/>
    <p:restoredTop sz="94312" autoAdjust="0"/>
  </p:normalViewPr>
  <p:slideViewPr>
    <p:cSldViewPr snapToGrid="0">
      <p:cViewPr>
        <p:scale>
          <a:sx n="106" d="100"/>
          <a:sy n="106" d="100"/>
        </p:scale>
        <p:origin x="29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1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8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3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YOLO v1 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You Only Look Once: Uniﬁed, Real-Time Object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2024-10-07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73F771-1735-AB05-3867-A34BC638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4"/>
            <a:ext cx="10515600" cy="4536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Code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To Do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86EFDE-C9D6-7019-A73E-37E9726E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512" y="2196942"/>
            <a:ext cx="3509818" cy="1089387"/>
          </a:xfrm>
        </p:spPr>
        <p:txBody>
          <a:bodyPr>
            <a:normAutofit/>
          </a:bodyPr>
          <a:lstStyle/>
          <a:p>
            <a:r>
              <a:rPr lang="en-US" altLang="ko-KR" sz="1600"/>
              <a:t>darknet for Detection Training</a:t>
            </a:r>
          </a:p>
          <a:p>
            <a:r>
              <a:rPr lang="en-US" altLang="ko-KR" sz="1600"/>
              <a:t>Summary Output </a:t>
            </a:r>
            <a:r>
              <a:rPr lang="ko-KR" altLang="en-US" sz="1600"/>
              <a:t>⬇️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C18664-784E-26AF-454A-791F141A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5AF067D-1882-F762-9F0D-82CBCC1A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Darkent model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384EDA-6DA6-39CC-47C7-0011FEC7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979"/>
            <a:ext cx="6970968" cy="15609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B53E4F-D610-8A12-EF62-305B1ED07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1195"/>
            <a:ext cx="5618706" cy="42634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477D18-20EC-A38B-7638-ADD63828F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706" y="4813937"/>
            <a:ext cx="5180527" cy="2044063"/>
          </a:xfrm>
          <a:prstGeom prst="rect">
            <a:avLst/>
          </a:prstGeom>
        </p:spPr>
      </p:pic>
      <p:pic>
        <p:nvPicPr>
          <p:cNvPr id="1026" name="Picture 2" descr="Review: YOLOv1 — You Only Look Once (Object Detection) | by Sik-Ho Tsang |  Towards Data Science">
            <a:extLst>
              <a:ext uri="{FF2B5EF4-FFF2-40B4-BE49-F238E27FC236}">
                <a16:creationId xmlns:a16="http://schemas.microsoft.com/office/drawing/2014/main" id="{D612253A-51B1-923C-266A-50683BB83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89" y="136525"/>
            <a:ext cx="4881851" cy="201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53DF83-C8C0-4490-F4B2-CD6113344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706" y="2111474"/>
            <a:ext cx="2655694" cy="24047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1B2704-45AC-2B40-8CB0-15B03A805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9994" y="2809662"/>
            <a:ext cx="3277446" cy="15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1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86B452-6031-FDF8-97F3-DAC6EA2A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AECE86-23D6-F94E-ECA7-824E0586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Loss Function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89B9B1-9156-7F64-E0FA-B808EC3A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6" y="681037"/>
            <a:ext cx="5156845" cy="3355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EE7A14-6204-991F-2AD6-8A81A2D6A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691" y="681037"/>
            <a:ext cx="6650361" cy="3598296"/>
          </a:xfrm>
          <a:prstGeom prst="rect">
            <a:avLst/>
          </a:prstGeom>
        </p:spPr>
      </p:pic>
      <p:pic>
        <p:nvPicPr>
          <p:cNvPr id="2050" name="Picture 2" descr="YOLO v1 최종 loss">
            <a:extLst>
              <a:ext uri="{FF2B5EF4-FFF2-40B4-BE49-F238E27FC236}">
                <a16:creationId xmlns:a16="http://schemas.microsoft.com/office/drawing/2014/main" id="{9AD65D01-8E07-8DE7-7741-5280EE77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0" y="4367771"/>
            <a:ext cx="4738255" cy="235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E06F21-26FE-14D5-7D60-8823926AEF57}"/>
              </a:ext>
            </a:extLst>
          </p:cNvPr>
          <p:cNvSpPr/>
          <p:nvPr/>
        </p:nvSpPr>
        <p:spPr>
          <a:xfrm>
            <a:off x="5902036" y="1487056"/>
            <a:ext cx="5338619" cy="1410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418859-01BC-F4A7-90D6-4BF8FB20DD03}"/>
              </a:ext>
            </a:extLst>
          </p:cNvPr>
          <p:cNvSpPr/>
          <p:nvPr/>
        </p:nvSpPr>
        <p:spPr>
          <a:xfrm>
            <a:off x="2608118" y="4469328"/>
            <a:ext cx="187334" cy="2484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A8B7F7-8468-058E-BF23-FD0D9DA531D9}"/>
              </a:ext>
            </a:extLst>
          </p:cNvPr>
          <p:cNvSpPr/>
          <p:nvPr/>
        </p:nvSpPr>
        <p:spPr>
          <a:xfrm>
            <a:off x="2901047" y="4949042"/>
            <a:ext cx="187334" cy="2484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C4E6C8-6A11-7486-532D-FACC6A736E8B}"/>
              </a:ext>
            </a:extLst>
          </p:cNvPr>
          <p:cNvSpPr/>
          <p:nvPr/>
        </p:nvSpPr>
        <p:spPr>
          <a:xfrm>
            <a:off x="3458693" y="5420392"/>
            <a:ext cx="187334" cy="24265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0B51DC-2A1F-EC1B-E34F-45E3A708EC71}"/>
              </a:ext>
            </a:extLst>
          </p:cNvPr>
          <p:cNvSpPr/>
          <p:nvPr/>
        </p:nvSpPr>
        <p:spPr>
          <a:xfrm>
            <a:off x="3754834" y="6356350"/>
            <a:ext cx="187334" cy="20550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9FE2A7-3455-87CB-8736-FCEFE2329C37}"/>
              </a:ext>
            </a:extLst>
          </p:cNvPr>
          <p:cNvSpPr/>
          <p:nvPr/>
        </p:nvSpPr>
        <p:spPr>
          <a:xfrm>
            <a:off x="3566658" y="5872736"/>
            <a:ext cx="271245" cy="24265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4EE37-7375-FDFE-DBC2-927ACD882A9F}"/>
              </a:ext>
            </a:extLst>
          </p:cNvPr>
          <p:cNvSpPr txBox="1"/>
          <p:nvPr/>
        </p:nvSpPr>
        <p:spPr>
          <a:xfrm>
            <a:off x="2545980" y="4279333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831776-FC3B-BDA3-76DF-21A446A756D8}"/>
              </a:ext>
            </a:extLst>
          </p:cNvPr>
          <p:cNvSpPr txBox="1"/>
          <p:nvPr/>
        </p:nvSpPr>
        <p:spPr>
          <a:xfrm>
            <a:off x="2880267" y="4741231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FAE70-B6D1-64A7-24D9-F519F02D50A1}"/>
              </a:ext>
            </a:extLst>
          </p:cNvPr>
          <p:cNvSpPr txBox="1"/>
          <p:nvPr/>
        </p:nvSpPr>
        <p:spPr>
          <a:xfrm>
            <a:off x="3452063" y="5210701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726029-61FA-7E1E-95C8-5F6FFA0A8191}"/>
              </a:ext>
            </a:extLst>
          </p:cNvPr>
          <p:cNvSpPr txBox="1"/>
          <p:nvPr/>
        </p:nvSpPr>
        <p:spPr>
          <a:xfrm>
            <a:off x="3567300" y="5670153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0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5481EC-2F8A-FA42-342A-D9FE59FA5004}"/>
              </a:ext>
            </a:extLst>
          </p:cNvPr>
          <p:cNvSpPr txBox="1"/>
          <p:nvPr/>
        </p:nvSpPr>
        <p:spPr>
          <a:xfrm>
            <a:off x="3740921" y="6164516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3D9C98-CB86-72E6-E71E-08EA55425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446" y="4279333"/>
            <a:ext cx="5672933" cy="175644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EBEB1D-3596-4DD6-59E7-526B1C4107A7}"/>
              </a:ext>
            </a:extLst>
          </p:cNvPr>
          <p:cNvSpPr/>
          <p:nvPr/>
        </p:nvSpPr>
        <p:spPr>
          <a:xfrm>
            <a:off x="5687498" y="1795130"/>
            <a:ext cx="5338619" cy="4128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0927352-67C8-4B20-C1CD-A54617A34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8084"/>
              </p:ext>
            </p:extLst>
          </p:nvPr>
        </p:nvGraphicFramePr>
        <p:xfrm>
          <a:off x="5661487" y="6306704"/>
          <a:ext cx="4923620" cy="30480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92362">
                  <a:extLst>
                    <a:ext uri="{9D8B030D-6E8A-4147-A177-3AD203B41FA5}">
                      <a16:colId xmlns:a16="http://schemas.microsoft.com/office/drawing/2014/main" val="2094727612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61835763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3106694822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1452295417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3807551558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2796054257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3064365074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454781810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4224788008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2227974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x1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y1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x2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y2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5815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DA413A9-CA69-7C8B-62CD-706CE37FDDE1}"/>
              </a:ext>
            </a:extLst>
          </p:cNvPr>
          <p:cNvSpPr txBox="1"/>
          <p:nvPr/>
        </p:nvSpPr>
        <p:spPr>
          <a:xfrm>
            <a:off x="9171162" y="3533100"/>
            <a:ext cx="44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❓</a:t>
            </a:r>
          </a:p>
        </p:txBody>
      </p:sp>
    </p:spTree>
    <p:extLst>
      <p:ext uri="{BB962C8B-B14F-4D97-AF65-F5344CB8AC3E}">
        <p14:creationId xmlns:p14="http://schemas.microsoft.com/office/powerpoint/2010/main" val="279054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86B452-6031-FDF8-97F3-DAC6EA2A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AECE86-23D6-F94E-ECA7-824E0586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Loss Function</a:t>
            </a:r>
            <a:endParaRPr lang="ko-KR" altLang="en-US"/>
          </a:p>
        </p:txBody>
      </p:sp>
      <p:pic>
        <p:nvPicPr>
          <p:cNvPr id="2050" name="Picture 2" descr="YOLO v1 최종 loss">
            <a:extLst>
              <a:ext uri="{FF2B5EF4-FFF2-40B4-BE49-F238E27FC236}">
                <a16:creationId xmlns:a16="http://schemas.microsoft.com/office/drawing/2014/main" id="{9AD65D01-8E07-8DE7-7741-5280EE77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0" y="4367771"/>
            <a:ext cx="4738255" cy="235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783A5A-A445-ED49-0ECF-29074F753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466" y="565792"/>
            <a:ext cx="8235964" cy="46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5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86B452-6031-FDF8-97F3-DAC6EA2A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AECE86-23D6-F94E-ECA7-824E0586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Loss Function</a:t>
            </a:r>
            <a:endParaRPr lang="ko-KR" altLang="en-US"/>
          </a:p>
        </p:txBody>
      </p:sp>
      <p:pic>
        <p:nvPicPr>
          <p:cNvPr id="2050" name="Picture 2" descr="YOLO v1 최종 loss">
            <a:extLst>
              <a:ext uri="{FF2B5EF4-FFF2-40B4-BE49-F238E27FC236}">
                <a16:creationId xmlns:a16="http://schemas.microsoft.com/office/drawing/2014/main" id="{9AD65D01-8E07-8DE7-7741-5280EE77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0" y="4367771"/>
            <a:ext cx="4738255" cy="235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F40FF3-80BC-FC45-DD95-EE1619B840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11" r="8056" b="60201"/>
          <a:stretch/>
        </p:blipFill>
        <p:spPr>
          <a:xfrm>
            <a:off x="3739081" y="1864704"/>
            <a:ext cx="6174463" cy="1319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5721BB-AABE-39A2-1ACC-8B9C0403E1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960" t="40509"/>
          <a:stretch/>
        </p:blipFill>
        <p:spPr>
          <a:xfrm>
            <a:off x="5378512" y="4665378"/>
            <a:ext cx="5975288" cy="174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B86417-C0B7-0023-2505-298107ED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657FB8-6B4A-4C7F-E25A-F8FCF92D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Training 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3266E-717C-757A-7B98-4E186E46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2" y="4228603"/>
            <a:ext cx="5725052" cy="2088756"/>
          </a:xfrm>
          <a:prstGeom prst="rect">
            <a:avLst/>
          </a:prstGeom>
        </p:spPr>
      </p:pic>
      <p:pic>
        <p:nvPicPr>
          <p:cNvPr id="3074" name="Picture 2" descr="YOLO v1 - Object Detection 논문 리뷰">
            <a:extLst>
              <a:ext uri="{FF2B5EF4-FFF2-40B4-BE49-F238E27FC236}">
                <a16:creationId xmlns:a16="http://schemas.microsoft.com/office/drawing/2014/main" id="{FB2167D4-538B-290C-4A85-BD027D2B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2" y="745661"/>
            <a:ext cx="3300223" cy="315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68A7BA-0BF4-6D7A-DB20-86B581C72D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9" r="2694"/>
          <a:stretch/>
        </p:blipFill>
        <p:spPr>
          <a:xfrm>
            <a:off x="6096000" y="2985800"/>
            <a:ext cx="5845521" cy="35531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EA5EEC-FB26-7E3B-FA86-4DD1F3AF89E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47"/>
          <a:stretch/>
        </p:blipFill>
        <p:spPr>
          <a:xfrm>
            <a:off x="5830624" y="1665838"/>
            <a:ext cx="6110897" cy="11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BFB19E-9457-CCDB-EC65-66899B76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5137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/>
              <a:t>데이터셋 전처리</a:t>
            </a:r>
            <a:endParaRPr lang="en-US" altLang="ko-KR" sz="1600"/>
          </a:p>
          <a:p>
            <a:pPr lvl="1"/>
            <a:r>
              <a:rPr lang="ko-KR" altLang="en-US" sz="1400"/>
              <a:t>이전 차수에서는 </a:t>
            </a:r>
            <a:r>
              <a:rPr lang="en-US" altLang="ko-KR" sz="1400"/>
              <a:t>x1,y1,x2,y2</a:t>
            </a:r>
            <a:r>
              <a:rPr lang="ko-KR" altLang="en-US" sz="1400"/>
              <a:t>로 처리했는데</a:t>
            </a:r>
            <a:r>
              <a:rPr lang="en-US" altLang="ko-KR" sz="1400"/>
              <a:t>, x,y,w,h </a:t>
            </a:r>
            <a:r>
              <a:rPr lang="ko-KR" altLang="en-US" sz="1400"/>
              <a:t>형식으로 바꿔서 새로 넣기</a:t>
            </a:r>
            <a:endParaRPr lang="en-US" altLang="ko-KR" sz="1400"/>
          </a:p>
          <a:p>
            <a:r>
              <a:rPr lang="ko-KR" altLang="en-US" sz="1600"/>
              <a:t>이미지넷 학습시켜서 활용 </a:t>
            </a:r>
            <a:r>
              <a:rPr lang="en-US" altLang="ko-KR" sz="1600"/>
              <a:t>– paper val 88%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70E575-9576-ED8A-C76C-056801E8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185C46A-BCFA-AA79-3B34-BDD3283E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 Do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421FC9-4C72-B62C-BE39-2B48F053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78957"/>
            <a:ext cx="5867400" cy="47728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C95A1D-4664-5BAF-A370-58B784B56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809788"/>
            <a:ext cx="6197457" cy="36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161748</TotalTime>
  <Words>103</Words>
  <Application>Microsoft Office PowerPoint</Application>
  <PresentationFormat>와이드스크린</PresentationFormat>
  <Paragraphs>44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YOLO v1 (2)</vt:lpstr>
      <vt:lpstr>Index</vt:lpstr>
      <vt:lpstr>Darkent model</vt:lpstr>
      <vt:lpstr>Loss Function</vt:lpstr>
      <vt:lpstr>Loss Function</vt:lpstr>
      <vt:lpstr>Loss Function</vt:lpstr>
      <vt:lpstr>Training 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174</cp:revision>
  <dcterms:created xsi:type="dcterms:W3CDTF">2024-03-07T04:24:07Z</dcterms:created>
  <dcterms:modified xsi:type="dcterms:W3CDTF">2024-10-07T07:00:21Z</dcterms:modified>
</cp:coreProperties>
</file>