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830" r:id="rId2"/>
  </p:sldMasterIdLst>
  <p:notesMasterIdLst>
    <p:notesMasterId r:id="rId15"/>
  </p:notesMasterIdLst>
  <p:handoutMasterIdLst>
    <p:handoutMasterId r:id="rId16"/>
  </p:handoutMasterIdLst>
  <p:sldIdLst>
    <p:sldId id="661" r:id="rId3"/>
    <p:sldId id="967" r:id="rId4"/>
    <p:sldId id="4445" r:id="rId5"/>
    <p:sldId id="4452" r:id="rId6"/>
    <p:sldId id="4453" r:id="rId7"/>
    <p:sldId id="4454" r:id="rId8"/>
    <p:sldId id="4455" r:id="rId9"/>
    <p:sldId id="4456" r:id="rId10"/>
    <p:sldId id="4457" r:id="rId11"/>
    <p:sldId id="4458" r:id="rId12"/>
    <p:sldId id="4459" r:id="rId13"/>
    <p:sldId id="898" r:id="rId1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B0"/>
    <a:srgbClr val="2818FC"/>
    <a:srgbClr val="15127C"/>
    <a:srgbClr val="0E02B0"/>
    <a:srgbClr val="1103C9"/>
    <a:srgbClr val="4920F8"/>
    <a:srgbClr val="FFFF00"/>
    <a:srgbClr val="FFFF99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7393D-2F05-8F4A-5075-441B5A851650}" v="1932" dt="2024-12-02T07:50:26.728"/>
    <p1510:client id="{3FA2B20D-84B6-731D-8E94-7BCB06B99FC6}" v="270" dt="2024-12-02T04:33:07.029"/>
    <p1510:client id="{6DECB1A8-2DB2-C6E1-73A8-A81B63489DCF}" v="830" dt="2024-12-02T05:03:35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세인" userId="S::csi1806@sookmyung.ac.kr::d80f5e3e-caa1-403d-95a6-2c208b321978" providerId="AD" clId="Web-{6DECB1A8-2DB2-C6E1-73A8-A81B63489DCF}"/>
    <pc:docChg chg="modSld">
      <pc:chgData name="최세인" userId="S::csi1806@sookmyung.ac.kr::d80f5e3e-caa1-403d-95a6-2c208b321978" providerId="AD" clId="Web-{6DECB1A8-2DB2-C6E1-73A8-A81B63489DCF}" dt="2024-12-02T05:03:35.912" v="561" actId="1076"/>
      <pc:docMkLst>
        <pc:docMk/>
      </pc:docMkLst>
      <pc:sldChg chg="addSp delSp modSp">
        <pc:chgData name="최세인" userId="S::csi1806@sookmyung.ac.kr::d80f5e3e-caa1-403d-95a6-2c208b321978" providerId="AD" clId="Web-{6DECB1A8-2DB2-C6E1-73A8-A81B63489DCF}" dt="2024-12-02T04:51:57.956" v="315" actId="20577"/>
        <pc:sldMkLst>
          <pc:docMk/>
          <pc:sldMk cId="993110635" sldId="4453"/>
        </pc:sldMkLst>
        <pc:spChg chg="mod">
          <ac:chgData name="최세인" userId="S::csi1806@sookmyung.ac.kr::d80f5e3e-caa1-403d-95a6-2c208b321978" providerId="AD" clId="Web-{6DECB1A8-2DB2-C6E1-73A8-A81B63489DCF}" dt="2024-12-02T04:46:22.017" v="184" actId="20577"/>
          <ac:spMkLst>
            <pc:docMk/>
            <pc:sldMk cId="993110635" sldId="4453"/>
            <ac:spMk id="2" creationId="{49D2CBCB-A06E-2403-D56C-34B9F3853845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57.956" v="315" actId="20577"/>
          <ac:spMkLst>
            <pc:docMk/>
            <pc:sldMk cId="993110635" sldId="4453"/>
            <ac:spMk id="3" creationId="{D24D2E19-21CD-5317-1BAA-6D6E75639A48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8.955" v="270" actId="1076"/>
          <ac:spMkLst>
            <pc:docMk/>
            <pc:sldMk cId="993110635" sldId="4453"/>
            <ac:spMk id="5" creationId="{77B10AD8-89C2-6694-C6C7-B9224D94764E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8.955" v="271" actId="1076"/>
          <ac:spMkLst>
            <pc:docMk/>
            <pc:sldMk cId="993110635" sldId="4453"/>
            <ac:spMk id="6" creationId="{A63A3F01-FC6B-60CA-814F-67A3BE635CBA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8.971" v="272" actId="1076"/>
          <ac:spMkLst>
            <pc:docMk/>
            <pc:sldMk cId="993110635" sldId="4453"/>
            <ac:spMk id="7" creationId="{DC56CFD6-996C-7C26-AD15-F460F9E8A86B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8.987" v="273" actId="1076"/>
          <ac:spMkLst>
            <pc:docMk/>
            <pc:sldMk cId="993110635" sldId="4453"/>
            <ac:spMk id="8" creationId="{AC6FFFF0-DAF7-71E0-60A4-C8A291FAD339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8.987" v="274" actId="1076"/>
          <ac:spMkLst>
            <pc:docMk/>
            <pc:sldMk cId="993110635" sldId="4453"/>
            <ac:spMk id="9" creationId="{EB473391-7ED3-8558-838A-B145B91BC7F5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9.002" v="275" actId="1076"/>
          <ac:spMkLst>
            <pc:docMk/>
            <pc:sldMk cId="993110635" sldId="4453"/>
            <ac:spMk id="10" creationId="{6F83036E-5BF2-4886-4DF1-E4677FE65E25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9.018" v="276" actId="1076"/>
          <ac:spMkLst>
            <pc:docMk/>
            <pc:sldMk cId="993110635" sldId="4453"/>
            <ac:spMk id="11" creationId="{1E83A61B-7DC0-6A47-A272-BE34B4B483C8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9.018" v="277" actId="1076"/>
          <ac:spMkLst>
            <pc:docMk/>
            <pc:sldMk cId="993110635" sldId="4453"/>
            <ac:spMk id="12" creationId="{9766B4FD-A326-7A94-0990-C9A82438FB53}"/>
          </ac:spMkLst>
        </pc:spChg>
        <pc:spChg chg="add del">
          <ac:chgData name="최세인" userId="S::csi1806@sookmyung.ac.kr::d80f5e3e-caa1-403d-95a6-2c208b321978" providerId="AD" clId="Web-{6DECB1A8-2DB2-C6E1-73A8-A81B63489DCF}" dt="2024-12-02T04:44:53.407" v="122"/>
          <ac:spMkLst>
            <pc:docMk/>
            <pc:sldMk cId="993110635" sldId="4453"/>
            <ac:spMk id="13" creationId="{852D079E-EE6B-1243-5F4B-5FFAB58D81A8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9.034" v="278" actId="1076"/>
          <ac:spMkLst>
            <pc:docMk/>
            <pc:sldMk cId="993110635" sldId="4453"/>
            <ac:spMk id="14" creationId="{5C5128C6-8A8C-8308-D48D-DF94E76ABF2F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29.049" v="279" actId="1076"/>
          <ac:spMkLst>
            <pc:docMk/>
            <pc:sldMk cId="993110635" sldId="4453"/>
            <ac:spMk id="15" creationId="{CAC60C10-C13A-96B9-5863-35F2DF50B809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1:35.768" v="286" actId="20577"/>
          <ac:spMkLst>
            <pc:docMk/>
            <pc:sldMk cId="993110635" sldId="4453"/>
            <ac:spMk id="16" creationId="{8CC964FE-431A-7249-BA57-5E9672E343FE}"/>
          </ac:spMkLst>
        </pc:spChg>
        <pc:picChg chg="mod">
          <ac:chgData name="최세인" userId="S::csi1806@sookmyung.ac.kr::d80f5e3e-caa1-403d-95a6-2c208b321978" providerId="AD" clId="Web-{6DECB1A8-2DB2-C6E1-73A8-A81B63489DCF}" dt="2024-12-02T04:51:41.252" v="288" actId="1076"/>
          <ac:picMkLst>
            <pc:docMk/>
            <pc:sldMk cId="993110635" sldId="4453"/>
            <ac:picMk id="4" creationId="{D5CA3134-78FE-6DC8-0492-72D797DCBB3C}"/>
          </ac:picMkLst>
        </pc:picChg>
      </pc:sldChg>
      <pc:sldChg chg="addSp delSp modSp">
        <pc:chgData name="최세인" userId="S::csi1806@sookmyung.ac.kr::d80f5e3e-caa1-403d-95a6-2c208b321978" providerId="AD" clId="Web-{6DECB1A8-2DB2-C6E1-73A8-A81B63489DCF}" dt="2024-12-02T05:03:35.912" v="561" actId="1076"/>
        <pc:sldMkLst>
          <pc:docMk/>
          <pc:sldMk cId="1362638482" sldId="4454"/>
        </pc:sldMkLst>
        <pc:spChg chg="mod">
          <ac:chgData name="최세인" userId="S::csi1806@sookmyung.ac.kr::d80f5e3e-caa1-403d-95a6-2c208b321978" providerId="AD" clId="Web-{6DECB1A8-2DB2-C6E1-73A8-A81B63489DCF}" dt="2024-12-02T04:47:48.173" v="191" actId="20577"/>
          <ac:spMkLst>
            <pc:docMk/>
            <pc:sldMk cId="1362638482" sldId="4454"/>
            <ac:spMk id="2" creationId="{3FE357D0-A216-AB13-2B4E-BB2646A0E61A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4:36.378" v="396" actId="1076"/>
          <ac:spMkLst>
            <pc:docMk/>
            <pc:sldMk cId="1362638482" sldId="4454"/>
            <ac:spMk id="4" creationId="{FAB62663-FFE6-078F-DD0B-ED5F90FFC4D0}"/>
          </ac:spMkLst>
        </pc:spChg>
        <pc:spChg chg="add mod">
          <ac:chgData name="최세인" userId="S::csi1806@sookmyung.ac.kr::d80f5e3e-caa1-403d-95a6-2c208b321978" providerId="AD" clId="Web-{6DECB1A8-2DB2-C6E1-73A8-A81B63489DCF}" dt="2024-12-02T05:02:02.755" v="510" actId="1076"/>
          <ac:spMkLst>
            <pc:docMk/>
            <pc:sldMk cId="1362638482" sldId="4454"/>
            <ac:spMk id="5" creationId="{27759355-5C63-1913-406E-BE05B995FDB3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3:39.347" v="351" actId="1076"/>
          <ac:spMkLst>
            <pc:docMk/>
            <pc:sldMk cId="1362638482" sldId="4454"/>
            <ac:spMk id="7" creationId="{E70B5DA4-4294-E032-D443-EEB23C3D6B12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2:41.815" v="340" actId="1076"/>
          <ac:spMkLst>
            <pc:docMk/>
            <pc:sldMk cId="1362638482" sldId="4454"/>
            <ac:spMk id="9" creationId="{C8987669-1993-6B5A-1752-FE30B5EF2B28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2:41.815" v="341" actId="1076"/>
          <ac:spMkLst>
            <pc:docMk/>
            <pc:sldMk cId="1362638482" sldId="4454"/>
            <ac:spMk id="11" creationId="{A8A8AC4C-4CCE-9B11-8F1A-A628E48770E9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3:34.534" v="350" actId="1076"/>
          <ac:spMkLst>
            <pc:docMk/>
            <pc:sldMk cId="1362638482" sldId="4454"/>
            <ac:spMk id="13" creationId="{5E0B9E4F-1899-2CDE-7CA9-5220975C4C3C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5:13.050" v="403"/>
          <ac:spMkLst>
            <pc:docMk/>
            <pc:sldMk cId="1362638482" sldId="4454"/>
            <ac:spMk id="15" creationId="{97CA73E7-D09A-5EAB-5124-73F462339817}"/>
          </ac:spMkLst>
        </pc:spChg>
        <pc:spChg chg="add del">
          <ac:chgData name="최세인" userId="S::csi1806@sookmyung.ac.kr::d80f5e3e-caa1-403d-95a6-2c208b321978" providerId="AD" clId="Web-{6DECB1A8-2DB2-C6E1-73A8-A81B63489DCF}" dt="2024-12-02T04:55:21.128" v="405"/>
          <ac:spMkLst>
            <pc:docMk/>
            <pc:sldMk cId="1362638482" sldId="4454"/>
            <ac:spMk id="16" creationId="{2CAEED1D-AF3A-B67C-D746-B8DCFDE087C7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5:59.800" v="447" actId="1076"/>
          <ac:spMkLst>
            <pc:docMk/>
            <pc:sldMk cId="1362638482" sldId="4454"/>
            <ac:spMk id="17" creationId="{E4B35B5E-20EF-9252-DA87-FF9B218A7253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7:26.254" v="504" actId="1076"/>
          <ac:spMkLst>
            <pc:docMk/>
            <pc:sldMk cId="1362638482" sldId="4454"/>
            <ac:spMk id="18" creationId="{B2F60320-B332-E806-3578-F9AA758A2D91}"/>
          </ac:spMkLst>
        </pc:spChg>
        <pc:spChg chg="add mod">
          <ac:chgData name="최세인" userId="S::csi1806@sookmyung.ac.kr::d80f5e3e-caa1-403d-95a6-2c208b321978" providerId="AD" clId="Web-{6DECB1A8-2DB2-C6E1-73A8-A81B63489DCF}" dt="2024-12-02T04:56:45.160" v="470" actId="1076"/>
          <ac:spMkLst>
            <pc:docMk/>
            <pc:sldMk cId="1362638482" sldId="4454"/>
            <ac:spMk id="19" creationId="{CFE21AC2-5410-0959-15E5-7109DFFA24AB}"/>
          </ac:spMkLst>
        </pc:spChg>
        <pc:spChg chg="add mod">
          <ac:chgData name="최세인" userId="S::csi1806@sookmyung.ac.kr::d80f5e3e-caa1-403d-95a6-2c208b321978" providerId="AD" clId="Web-{6DECB1A8-2DB2-C6E1-73A8-A81B63489DCF}" dt="2024-12-02T05:02:49.584" v="551" actId="1076"/>
          <ac:spMkLst>
            <pc:docMk/>
            <pc:sldMk cId="1362638482" sldId="4454"/>
            <ac:spMk id="23" creationId="{5429DC24-AB68-2B19-A632-83D9BF4B2895}"/>
          </ac:spMkLst>
        </pc:spChg>
        <pc:spChg chg="add mod">
          <ac:chgData name="최세인" userId="S::csi1806@sookmyung.ac.kr::d80f5e3e-caa1-403d-95a6-2c208b321978" providerId="AD" clId="Web-{6DECB1A8-2DB2-C6E1-73A8-A81B63489DCF}" dt="2024-12-02T05:03:28.771" v="557" actId="14100"/>
          <ac:spMkLst>
            <pc:docMk/>
            <pc:sldMk cId="1362638482" sldId="4454"/>
            <ac:spMk id="25" creationId="{17BAFD05-759D-0953-F0F4-2B5040C3416C}"/>
          </ac:spMkLst>
        </pc:spChg>
        <pc:grpChg chg="add mod">
          <ac:chgData name="최세인" userId="S::csi1806@sookmyung.ac.kr::d80f5e3e-caa1-403d-95a6-2c208b321978" providerId="AD" clId="Web-{6DECB1A8-2DB2-C6E1-73A8-A81B63489DCF}" dt="2024-12-02T04:53:42.472" v="352" actId="14100"/>
          <ac:grpSpMkLst>
            <pc:docMk/>
            <pc:sldMk cId="1362638482" sldId="4454"/>
            <ac:grpSpMk id="14" creationId="{D5C6AB96-C8B4-10D1-B592-7FF6D75DC986}"/>
          </ac:grpSpMkLst>
        </pc:grpChg>
        <pc:picChg chg="mod">
          <ac:chgData name="최세인" userId="S::csi1806@sookmyung.ac.kr::d80f5e3e-caa1-403d-95a6-2c208b321978" providerId="AD" clId="Web-{6DECB1A8-2DB2-C6E1-73A8-A81B63489DCF}" dt="2024-12-02T04:54:36.363" v="395" actId="1076"/>
          <ac:picMkLst>
            <pc:docMk/>
            <pc:sldMk cId="1362638482" sldId="4454"/>
            <ac:picMk id="3" creationId="{2195F767-F38E-5B33-78BD-003E04EE5C69}"/>
          </ac:picMkLst>
        </pc:picChg>
        <pc:picChg chg="add mod">
          <ac:chgData name="최세인" userId="S::csi1806@sookmyung.ac.kr::d80f5e3e-caa1-403d-95a6-2c208b321978" providerId="AD" clId="Web-{6DECB1A8-2DB2-C6E1-73A8-A81B63489DCF}" dt="2024-12-02T05:03:33.990" v="560" actId="1076"/>
          <ac:picMkLst>
            <pc:docMk/>
            <pc:sldMk cId="1362638482" sldId="4454"/>
            <ac:picMk id="20" creationId="{BEFBB3E8-6CBF-3C70-A02C-862984B94202}"/>
          </ac:picMkLst>
        </pc:picChg>
        <pc:picChg chg="add mod">
          <ac:chgData name="최세인" userId="S::csi1806@sookmyung.ac.kr::d80f5e3e-caa1-403d-95a6-2c208b321978" providerId="AD" clId="Web-{6DECB1A8-2DB2-C6E1-73A8-A81B63489DCF}" dt="2024-12-02T05:02:14.333" v="514" actId="1076"/>
          <ac:picMkLst>
            <pc:docMk/>
            <pc:sldMk cId="1362638482" sldId="4454"/>
            <ac:picMk id="21" creationId="{41E06648-796F-B656-4EE8-F1EBEEC8F691}"/>
          </ac:picMkLst>
        </pc:picChg>
        <pc:picChg chg="add mod">
          <ac:chgData name="최세인" userId="S::csi1806@sookmyung.ac.kr::d80f5e3e-caa1-403d-95a6-2c208b321978" providerId="AD" clId="Web-{6DECB1A8-2DB2-C6E1-73A8-A81B63489DCF}" dt="2024-12-02T05:02:17.099" v="516" actId="1076"/>
          <ac:picMkLst>
            <pc:docMk/>
            <pc:sldMk cId="1362638482" sldId="4454"/>
            <ac:picMk id="22" creationId="{4754633D-C8F7-DD34-951E-454DBDB92DB8}"/>
          </ac:picMkLst>
        </pc:picChg>
        <pc:picChg chg="add mod">
          <ac:chgData name="최세인" userId="S::csi1806@sookmyung.ac.kr::d80f5e3e-caa1-403d-95a6-2c208b321978" providerId="AD" clId="Web-{6DECB1A8-2DB2-C6E1-73A8-A81B63489DCF}" dt="2024-12-02T05:03:35.912" v="561" actId="1076"/>
          <ac:picMkLst>
            <pc:docMk/>
            <pc:sldMk cId="1362638482" sldId="4454"/>
            <ac:picMk id="24" creationId="{3C070083-ED3B-4DDA-835B-AFABAF95319A}"/>
          </ac:picMkLst>
        </pc:picChg>
      </pc:sldChg>
      <pc:sldChg chg="modSp">
        <pc:chgData name="최세인" userId="S::csi1806@sookmyung.ac.kr::d80f5e3e-caa1-403d-95a6-2c208b321978" providerId="AD" clId="Web-{6DECB1A8-2DB2-C6E1-73A8-A81B63489DCF}" dt="2024-12-02T04:48:16.611" v="216" actId="20577"/>
        <pc:sldMkLst>
          <pc:docMk/>
          <pc:sldMk cId="1369222697" sldId="4455"/>
        </pc:sldMkLst>
        <pc:spChg chg="mod">
          <ac:chgData name="최세인" userId="S::csi1806@sookmyung.ac.kr::d80f5e3e-caa1-403d-95a6-2c208b321978" providerId="AD" clId="Web-{6DECB1A8-2DB2-C6E1-73A8-A81B63489DCF}" dt="2024-12-02T04:48:16.611" v="216" actId="20577"/>
          <ac:spMkLst>
            <pc:docMk/>
            <pc:sldMk cId="1369222697" sldId="4455"/>
            <ac:spMk id="2" creationId="{3FE357D0-A216-AB13-2B4E-BB2646A0E61A}"/>
          </ac:spMkLst>
        </pc:spChg>
      </pc:sldChg>
    </pc:docChg>
  </pc:docChgLst>
  <pc:docChgLst>
    <pc:chgData name="최세인" userId="S::csi1806@sookmyung.ac.kr::d80f5e3e-caa1-403d-95a6-2c208b321978" providerId="AD" clId="Web-{3FA2B20D-84B6-731D-8E94-7BCB06B99FC6}"/>
    <pc:docChg chg="addSld delSld modSld">
      <pc:chgData name="최세인" userId="S::csi1806@sookmyung.ac.kr::d80f5e3e-caa1-403d-95a6-2c208b321978" providerId="AD" clId="Web-{3FA2B20D-84B6-731D-8E94-7BCB06B99FC6}" dt="2024-12-02T04:33:07.029" v="147" actId="1076"/>
      <pc:docMkLst>
        <pc:docMk/>
      </pc:docMkLst>
      <pc:sldChg chg="modSp">
        <pc:chgData name="최세인" userId="S::csi1806@sookmyung.ac.kr::d80f5e3e-caa1-403d-95a6-2c208b321978" providerId="AD" clId="Web-{3FA2B20D-84B6-731D-8E94-7BCB06B99FC6}" dt="2024-12-02T01:34:58.483" v="8" actId="20577"/>
        <pc:sldMkLst>
          <pc:docMk/>
          <pc:sldMk cId="0" sldId="661"/>
        </pc:sldMkLst>
        <pc:spChg chg="mod">
          <ac:chgData name="최세인" userId="S::csi1806@sookmyung.ac.kr::d80f5e3e-caa1-403d-95a6-2c208b321978" providerId="AD" clId="Web-{3FA2B20D-84B6-731D-8E94-7BCB06B99FC6}" dt="2024-12-02T01:34:54.233" v="0" actId="20577"/>
          <ac:spMkLst>
            <pc:docMk/>
            <pc:sldMk cId="0" sldId="661"/>
            <ac:spMk id="11" creationId="{00000000-0000-0000-0000-000000000000}"/>
          </ac:spMkLst>
        </pc:spChg>
        <pc:spChg chg="mod">
          <ac:chgData name="최세인" userId="S::csi1806@sookmyung.ac.kr::d80f5e3e-caa1-403d-95a6-2c208b321978" providerId="AD" clId="Web-{3FA2B20D-84B6-731D-8E94-7BCB06B99FC6}" dt="2024-12-02T01:34:58.483" v="8" actId="20577"/>
          <ac:spMkLst>
            <pc:docMk/>
            <pc:sldMk cId="0" sldId="661"/>
            <ac:spMk id="13" creationId="{00000000-0000-0000-0000-000000000000}"/>
          </ac:spMkLst>
        </pc:spChg>
      </pc:sldChg>
      <pc:sldChg chg="modSp">
        <pc:chgData name="최세인" userId="S::csi1806@sookmyung.ac.kr::d80f5e3e-caa1-403d-95a6-2c208b321978" providerId="AD" clId="Web-{3FA2B20D-84B6-731D-8E94-7BCB06B99FC6}" dt="2024-12-02T01:35:27.250" v="29" actId="20577"/>
        <pc:sldMkLst>
          <pc:docMk/>
          <pc:sldMk cId="2885521199" sldId="967"/>
        </pc:sldMkLst>
        <pc:spChg chg="mod">
          <ac:chgData name="최세인" userId="S::csi1806@sookmyung.ac.kr::d80f5e3e-caa1-403d-95a6-2c208b321978" providerId="AD" clId="Web-{3FA2B20D-84B6-731D-8E94-7BCB06B99FC6}" dt="2024-12-02T01:35:27.250" v="29" actId="20577"/>
          <ac:spMkLst>
            <pc:docMk/>
            <pc:sldMk cId="2885521199" sldId="967"/>
            <ac:spMk id="6" creationId="{00000000-0000-0000-0000-000000000000}"/>
          </ac:spMkLst>
        </pc:spChg>
      </pc:sldChg>
      <pc:sldChg chg="del">
        <pc:chgData name="최세인" userId="S::csi1806@sookmyung.ac.kr::d80f5e3e-caa1-403d-95a6-2c208b321978" providerId="AD" clId="Web-{3FA2B20D-84B6-731D-8E94-7BCB06B99FC6}" dt="2024-12-02T01:35:32.266" v="30"/>
        <pc:sldMkLst>
          <pc:docMk/>
          <pc:sldMk cId="2422582183" sldId="968"/>
        </pc:sldMkLst>
      </pc:sldChg>
      <pc:sldChg chg="del">
        <pc:chgData name="최세인" userId="S::csi1806@sookmyung.ac.kr::d80f5e3e-caa1-403d-95a6-2c208b321978" providerId="AD" clId="Web-{3FA2B20D-84B6-731D-8E94-7BCB06B99FC6}" dt="2024-12-02T01:35:35.813" v="32"/>
        <pc:sldMkLst>
          <pc:docMk/>
          <pc:sldMk cId="736462258" sldId="969"/>
        </pc:sldMkLst>
      </pc:sldChg>
      <pc:sldChg chg="del">
        <pc:chgData name="최세인" userId="S::csi1806@sookmyung.ac.kr::d80f5e3e-caa1-403d-95a6-2c208b321978" providerId="AD" clId="Web-{3FA2B20D-84B6-731D-8E94-7BCB06B99FC6}" dt="2024-12-02T01:35:41.047" v="34"/>
        <pc:sldMkLst>
          <pc:docMk/>
          <pc:sldMk cId="425038795" sldId="970"/>
        </pc:sldMkLst>
      </pc:sldChg>
      <pc:sldChg chg="del">
        <pc:chgData name="최세인" userId="S::csi1806@sookmyung.ac.kr::d80f5e3e-caa1-403d-95a6-2c208b321978" providerId="AD" clId="Web-{3FA2B20D-84B6-731D-8E94-7BCB06B99FC6}" dt="2024-12-02T01:35:34.047" v="31"/>
        <pc:sldMkLst>
          <pc:docMk/>
          <pc:sldMk cId="2110740568" sldId="974"/>
        </pc:sldMkLst>
      </pc:sldChg>
      <pc:sldChg chg="del">
        <pc:chgData name="최세인" userId="S::csi1806@sookmyung.ac.kr::d80f5e3e-caa1-403d-95a6-2c208b321978" providerId="AD" clId="Web-{3FA2B20D-84B6-731D-8E94-7BCB06B99FC6}" dt="2024-12-02T01:35:39.969" v="33"/>
        <pc:sldMkLst>
          <pc:docMk/>
          <pc:sldMk cId="3899465711" sldId="977"/>
        </pc:sldMkLst>
      </pc:sldChg>
      <pc:sldChg chg="del">
        <pc:chgData name="최세인" userId="S::csi1806@sookmyung.ac.kr::d80f5e3e-caa1-403d-95a6-2c208b321978" providerId="AD" clId="Web-{3FA2B20D-84B6-731D-8E94-7BCB06B99FC6}" dt="2024-12-02T01:35:44.672" v="37"/>
        <pc:sldMkLst>
          <pc:docMk/>
          <pc:sldMk cId="933410429" sldId="4449"/>
        </pc:sldMkLst>
      </pc:sldChg>
      <pc:sldChg chg="del">
        <pc:chgData name="최세인" userId="S::csi1806@sookmyung.ac.kr::d80f5e3e-caa1-403d-95a6-2c208b321978" providerId="AD" clId="Web-{3FA2B20D-84B6-731D-8E94-7BCB06B99FC6}" dt="2024-12-02T01:35:43.735" v="36"/>
        <pc:sldMkLst>
          <pc:docMk/>
          <pc:sldMk cId="2194819167" sldId="4450"/>
        </pc:sldMkLst>
      </pc:sldChg>
      <pc:sldChg chg="del">
        <pc:chgData name="최세인" userId="S::csi1806@sookmyung.ac.kr::d80f5e3e-caa1-403d-95a6-2c208b321978" providerId="AD" clId="Web-{3FA2B20D-84B6-731D-8E94-7BCB06B99FC6}" dt="2024-12-02T01:35:42.625" v="35"/>
        <pc:sldMkLst>
          <pc:docMk/>
          <pc:sldMk cId="1017798323" sldId="4451"/>
        </pc:sldMkLst>
      </pc:sldChg>
      <pc:sldChg chg="addSp delSp modSp new">
        <pc:chgData name="최세인" userId="S::csi1806@sookmyung.ac.kr::d80f5e3e-caa1-403d-95a6-2c208b321978" providerId="AD" clId="Web-{3FA2B20D-84B6-731D-8E94-7BCB06B99FC6}" dt="2024-12-02T04:27:48.241" v="136" actId="1076"/>
        <pc:sldMkLst>
          <pc:docMk/>
          <pc:sldMk cId="993110635" sldId="4453"/>
        </pc:sldMkLst>
        <pc:spChg chg="add del mod">
          <ac:chgData name="최세인" userId="S::csi1806@sookmyung.ac.kr::d80f5e3e-caa1-403d-95a6-2c208b321978" providerId="AD" clId="Web-{3FA2B20D-84B6-731D-8E94-7BCB06B99FC6}" dt="2024-12-02T04:27:46.350" v="134"/>
          <ac:spMkLst>
            <pc:docMk/>
            <pc:sldMk cId="993110635" sldId="4453"/>
            <ac:spMk id="3" creationId="{95B44219-EEC2-939C-010A-250B02403413}"/>
          </ac:spMkLst>
        </pc:spChg>
        <pc:picChg chg="add mod">
          <ac:chgData name="최세인" userId="S::csi1806@sookmyung.ac.kr::d80f5e3e-caa1-403d-95a6-2c208b321978" providerId="AD" clId="Web-{3FA2B20D-84B6-731D-8E94-7BCB06B99FC6}" dt="2024-12-02T04:27:48.241" v="136" actId="1076"/>
          <ac:picMkLst>
            <pc:docMk/>
            <pc:sldMk cId="993110635" sldId="4453"/>
            <ac:picMk id="4" creationId="{D5CA3134-78FE-6DC8-0492-72D797DCBB3C}"/>
          </ac:picMkLst>
        </pc:picChg>
      </pc:sldChg>
      <pc:sldChg chg="addSp modSp new">
        <pc:chgData name="최세인" userId="S::csi1806@sookmyung.ac.kr::d80f5e3e-caa1-403d-95a6-2c208b321978" providerId="AD" clId="Web-{3FA2B20D-84B6-731D-8E94-7BCB06B99FC6}" dt="2024-12-02T04:33:07.029" v="147" actId="1076"/>
        <pc:sldMkLst>
          <pc:docMk/>
          <pc:sldMk cId="1362638482" sldId="4454"/>
        </pc:sldMkLst>
        <pc:picChg chg="add mod">
          <ac:chgData name="최세인" userId="S::csi1806@sookmyung.ac.kr::d80f5e3e-caa1-403d-95a6-2c208b321978" providerId="AD" clId="Web-{3FA2B20D-84B6-731D-8E94-7BCB06B99FC6}" dt="2024-12-02T04:33:07.029" v="147" actId="1076"/>
          <ac:picMkLst>
            <pc:docMk/>
            <pc:sldMk cId="1362638482" sldId="4454"/>
            <ac:picMk id="3" creationId="{2195F767-F38E-5B33-78BD-003E04EE5C69}"/>
          </ac:picMkLst>
        </pc:picChg>
      </pc:sldChg>
      <pc:sldChg chg="addSp delSp modSp add replId">
        <pc:chgData name="최세인" userId="S::csi1806@sookmyung.ac.kr::d80f5e3e-caa1-403d-95a6-2c208b321978" providerId="AD" clId="Web-{3FA2B20D-84B6-731D-8E94-7BCB06B99FC6}" dt="2024-12-02T04:33:04.373" v="145"/>
        <pc:sldMkLst>
          <pc:docMk/>
          <pc:sldMk cId="1369222697" sldId="4455"/>
        </pc:sldMkLst>
        <pc:picChg chg="add del mod">
          <ac:chgData name="최세인" userId="S::csi1806@sookmyung.ac.kr::d80f5e3e-caa1-403d-95a6-2c208b321978" providerId="AD" clId="Web-{3FA2B20D-84B6-731D-8E94-7BCB06B99FC6}" dt="2024-12-02T04:33:04.373" v="145"/>
          <ac:picMkLst>
            <pc:docMk/>
            <pc:sldMk cId="1369222697" sldId="4455"/>
            <ac:picMk id="3" creationId="{0F3AB0C3-4CB9-CD58-D690-55F0D652A4D5}"/>
          </ac:picMkLst>
        </pc:picChg>
      </pc:sldChg>
      <pc:sldChg chg="add replId">
        <pc:chgData name="최세인" userId="S::csi1806@sookmyung.ac.kr::d80f5e3e-caa1-403d-95a6-2c208b321978" providerId="AD" clId="Web-{3FA2B20D-84B6-731D-8E94-7BCB06B99FC6}" dt="2024-12-02T04:32:44.498" v="139"/>
        <pc:sldMkLst>
          <pc:docMk/>
          <pc:sldMk cId="1948356305" sldId="4456"/>
        </pc:sldMkLst>
      </pc:sldChg>
      <pc:sldChg chg="add replId">
        <pc:chgData name="최세인" userId="S::csi1806@sookmyung.ac.kr::d80f5e3e-caa1-403d-95a6-2c208b321978" providerId="AD" clId="Web-{3FA2B20D-84B6-731D-8E94-7BCB06B99FC6}" dt="2024-12-02T04:32:44.560" v="140"/>
        <pc:sldMkLst>
          <pc:docMk/>
          <pc:sldMk cId="3766903019" sldId="4457"/>
        </pc:sldMkLst>
      </pc:sldChg>
      <pc:sldChg chg="add replId">
        <pc:chgData name="최세인" userId="S::csi1806@sookmyung.ac.kr::d80f5e3e-caa1-403d-95a6-2c208b321978" providerId="AD" clId="Web-{3FA2B20D-84B6-731D-8E94-7BCB06B99FC6}" dt="2024-12-02T04:32:44.638" v="141"/>
        <pc:sldMkLst>
          <pc:docMk/>
          <pc:sldMk cId="2294081161" sldId="4458"/>
        </pc:sldMkLst>
      </pc:sldChg>
    </pc:docChg>
  </pc:docChgLst>
  <pc:docChgLst>
    <pc:chgData name="최세인" userId="S::csi1806@sookmyung.ac.kr::d80f5e3e-caa1-403d-95a6-2c208b321978" providerId="AD" clId="Web-{2057393D-2F05-8F4A-5075-441B5A851650}"/>
    <pc:docChg chg="addSld delSld modSld sldOrd">
      <pc:chgData name="최세인" userId="S::csi1806@sookmyung.ac.kr::d80f5e3e-caa1-403d-95a6-2c208b321978" providerId="AD" clId="Web-{2057393D-2F05-8F4A-5075-441B5A851650}" dt="2024-12-02T07:50:26.728" v="1341" actId="14100"/>
      <pc:docMkLst>
        <pc:docMk/>
      </pc:docMkLst>
      <pc:sldChg chg="modSp">
        <pc:chgData name="최세인" userId="S::csi1806@sookmyung.ac.kr::d80f5e3e-caa1-403d-95a6-2c208b321978" providerId="AD" clId="Web-{2057393D-2F05-8F4A-5075-441B5A851650}" dt="2024-12-02T07:43:40.826" v="1323" actId="20577"/>
        <pc:sldMkLst>
          <pc:docMk/>
          <pc:sldMk cId="2885521199" sldId="967"/>
        </pc:sldMkLst>
        <pc:spChg chg="mod">
          <ac:chgData name="최세인" userId="S::csi1806@sookmyung.ac.kr::d80f5e3e-caa1-403d-95a6-2c208b321978" providerId="AD" clId="Web-{2057393D-2F05-8F4A-5075-441B5A851650}" dt="2024-12-02T07:43:40.826" v="1323" actId="20577"/>
          <ac:spMkLst>
            <pc:docMk/>
            <pc:sldMk cId="2885521199" sldId="967"/>
            <ac:spMk id="6" creationId="{00000000-0000-0000-0000-000000000000}"/>
          </ac:spMkLst>
        </pc:spChg>
      </pc:sldChg>
      <pc:sldChg chg="ord">
        <pc:chgData name="최세인" userId="S::csi1806@sookmyung.ac.kr::d80f5e3e-caa1-403d-95a6-2c208b321978" providerId="AD" clId="Web-{2057393D-2F05-8F4A-5075-441B5A851650}" dt="2024-12-02T07:42:28.448" v="1248"/>
        <pc:sldMkLst>
          <pc:docMk/>
          <pc:sldMk cId="3152299682" sldId="4445"/>
        </pc:sldMkLst>
      </pc:sldChg>
      <pc:sldChg chg="ord">
        <pc:chgData name="최세인" userId="S::csi1806@sookmyung.ac.kr::d80f5e3e-caa1-403d-95a6-2c208b321978" providerId="AD" clId="Web-{2057393D-2F05-8F4A-5075-441B5A851650}" dt="2024-12-02T07:42:30.277" v="1249"/>
        <pc:sldMkLst>
          <pc:docMk/>
          <pc:sldMk cId="2668230301" sldId="4452"/>
        </pc:sldMkLst>
      </pc:sldChg>
      <pc:sldChg chg="modSp">
        <pc:chgData name="최세인" userId="S::csi1806@sookmyung.ac.kr::d80f5e3e-caa1-403d-95a6-2c208b321978" providerId="AD" clId="Web-{2057393D-2F05-8F4A-5075-441B5A851650}" dt="2024-12-02T07:44:08.936" v="1325" actId="1076"/>
        <pc:sldMkLst>
          <pc:docMk/>
          <pc:sldMk cId="993110635" sldId="4453"/>
        </pc:sldMkLst>
        <pc:spChg chg="mod">
          <ac:chgData name="최세인" userId="S::csi1806@sookmyung.ac.kr::d80f5e3e-caa1-403d-95a6-2c208b321978" providerId="AD" clId="Web-{2057393D-2F05-8F4A-5075-441B5A851650}" dt="2024-12-02T07:44:08.936" v="1325" actId="1076"/>
          <ac:spMkLst>
            <pc:docMk/>
            <pc:sldMk cId="993110635" sldId="4453"/>
            <ac:spMk id="3" creationId="{D24D2E19-21CD-5317-1BAA-6D6E75639A48}"/>
          </ac:spMkLst>
        </pc:spChg>
        <pc:spChg chg="mod">
          <ac:chgData name="최세인" userId="S::csi1806@sookmyung.ac.kr::d80f5e3e-caa1-403d-95a6-2c208b321978" providerId="AD" clId="Web-{2057393D-2F05-8F4A-5075-441B5A851650}" dt="2024-12-02T07:44:02.295" v="1324" actId="20577"/>
          <ac:spMkLst>
            <pc:docMk/>
            <pc:sldMk cId="993110635" sldId="4453"/>
            <ac:spMk id="10" creationId="{6F83036E-5BF2-4886-4DF1-E4677FE65E25}"/>
          </ac:spMkLst>
        </pc:spChg>
      </pc:sldChg>
      <pc:sldChg chg="addSp delSp modSp">
        <pc:chgData name="최세인" userId="S::csi1806@sookmyung.ac.kr::d80f5e3e-caa1-403d-95a6-2c208b321978" providerId="AD" clId="Web-{2057393D-2F05-8F4A-5075-441B5A851650}" dt="2024-12-02T07:44:52.656" v="1328" actId="20577"/>
        <pc:sldMkLst>
          <pc:docMk/>
          <pc:sldMk cId="1362638482" sldId="4454"/>
        </pc:sldMkLst>
        <pc:spChg chg="mod">
          <ac:chgData name="최세인" userId="S::csi1806@sookmyung.ac.kr::d80f5e3e-caa1-403d-95a6-2c208b321978" providerId="AD" clId="Web-{2057393D-2F05-8F4A-5075-441B5A851650}" dt="2024-12-02T05:29:35.420" v="392" actId="20577"/>
          <ac:spMkLst>
            <pc:docMk/>
            <pc:sldMk cId="1362638482" sldId="4454"/>
            <ac:spMk id="4" creationId="{FAB62663-FFE6-078F-DD0B-ED5F90FFC4D0}"/>
          </ac:spMkLst>
        </pc:spChg>
        <pc:spChg chg="mod">
          <ac:chgData name="최세인" userId="S::csi1806@sookmyung.ac.kr::d80f5e3e-caa1-403d-95a6-2c208b321978" providerId="AD" clId="Web-{2057393D-2F05-8F4A-5075-441B5A851650}" dt="2024-12-02T05:26:13.914" v="327"/>
          <ac:spMkLst>
            <pc:docMk/>
            <pc:sldMk cId="1362638482" sldId="4454"/>
            <ac:spMk id="5" creationId="{27759355-5C63-1913-406E-BE05B995FDB3}"/>
          </ac:spMkLst>
        </pc:spChg>
        <pc:spChg chg="add del">
          <ac:chgData name="최세인" userId="S::csi1806@sookmyung.ac.kr::d80f5e3e-caa1-403d-95a6-2c208b321978" providerId="AD" clId="Web-{2057393D-2F05-8F4A-5075-441B5A851650}" dt="2024-12-02T05:04:20.622" v="2"/>
          <ac:spMkLst>
            <pc:docMk/>
            <pc:sldMk cId="1362638482" sldId="4454"/>
            <ac:spMk id="6" creationId="{97CA73E7-D09A-5EAB-5124-73F462339817}"/>
          </ac:spMkLst>
        </pc:spChg>
        <pc:spChg chg="add del">
          <ac:chgData name="최세인" userId="S::csi1806@sookmyung.ac.kr::d80f5e3e-caa1-403d-95a6-2c208b321978" providerId="AD" clId="Web-{2057393D-2F05-8F4A-5075-441B5A851650}" dt="2024-12-02T05:04:33.919" v="6"/>
          <ac:spMkLst>
            <pc:docMk/>
            <pc:sldMk cId="1362638482" sldId="4454"/>
            <ac:spMk id="8" creationId="{97CA73E7-D09A-5EAB-5124-73F462339817}"/>
          </ac:spMkLst>
        </pc:spChg>
        <pc:spChg chg="add">
          <ac:chgData name="최세인" userId="S::csi1806@sookmyung.ac.kr::d80f5e3e-caa1-403d-95a6-2c208b321978" providerId="AD" clId="Web-{2057393D-2F05-8F4A-5075-441B5A851650}" dt="2024-12-02T05:04:36.669" v="7"/>
          <ac:spMkLst>
            <pc:docMk/>
            <pc:sldMk cId="1362638482" sldId="4454"/>
            <ac:spMk id="10" creationId="{97CA73E7-D09A-5EAB-5124-73F462339817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31.187" v="416" actId="1076"/>
          <ac:spMkLst>
            <pc:docMk/>
            <pc:sldMk cId="1362638482" sldId="4454"/>
            <ac:spMk id="12" creationId="{ED370598-F007-C424-53BA-FE202FBAAEC3}"/>
          </ac:spMkLst>
        </pc:spChg>
        <pc:spChg chg="mod">
          <ac:chgData name="최세인" userId="S::csi1806@sookmyung.ac.kr::d80f5e3e-caa1-403d-95a6-2c208b321978" providerId="AD" clId="Web-{2057393D-2F05-8F4A-5075-441B5A851650}" dt="2024-12-02T07:44:52.656" v="1328" actId="20577"/>
          <ac:spMkLst>
            <pc:docMk/>
            <pc:sldMk cId="1362638482" sldId="4454"/>
            <ac:spMk id="13" creationId="{5E0B9E4F-1899-2CDE-7CA9-5220975C4C3C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31.219" v="417" actId="1076"/>
          <ac:spMkLst>
            <pc:docMk/>
            <pc:sldMk cId="1362638482" sldId="4454"/>
            <ac:spMk id="16" creationId="{518D613F-4038-674B-4350-6F59A76561FA}"/>
          </ac:spMkLst>
        </pc:spChg>
        <pc:spChg chg="mod">
          <ac:chgData name="최세인" userId="S::csi1806@sookmyung.ac.kr::d80f5e3e-caa1-403d-95a6-2c208b321978" providerId="AD" clId="Web-{2057393D-2F05-8F4A-5075-441B5A851650}" dt="2024-12-02T05:29:46.936" v="395" actId="1076"/>
          <ac:spMkLst>
            <pc:docMk/>
            <pc:sldMk cId="1362638482" sldId="4454"/>
            <ac:spMk id="17" creationId="{E4B35B5E-20EF-9252-DA87-FF9B218A7253}"/>
          </ac:spMkLst>
        </pc:spChg>
        <pc:spChg chg="mod">
          <ac:chgData name="최세인" userId="S::csi1806@sookmyung.ac.kr::d80f5e3e-caa1-403d-95a6-2c208b321978" providerId="AD" clId="Web-{2057393D-2F05-8F4A-5075-441B5A851650}" dt="2024-12-02T05:29:17.310" v="389" actId="1076"/>
          <ac:spMkLst>
            <pc:docMk/>
            <pc:sldMk cId="1362638482" sldId="4454"/>
            <ac:spMk id="18" creationId="{B2F60320-B332-E806-3578-F9AA758A2D91}"/>
          </ac:spMkLst>
        </pc:spChg>
        <pc:spChg chg="mod">
          <ac:chgData name="최세인" userId="S::csi1806@sookmyung.ac.kr::d80f5e3e-caa1-403d-95a6-2c208b321978" providerId="AD" clId="Web-{2057393D-2F05-8F4A-5075-441B5A851650}" dt="2024-12-02T05:29:06.685" v="385"/>
          <ac:spMkLst>
            <pc:docMk/>
            <pc:sldMk cId="1362638482" sldId="4454"/>
            <ac:spMk id="19" creationId="{CFE21AC2-5410-0959-15E5-7109DFFA24AB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5:30:26.937" v="402" actId="1076"/>
          <ac:spMkLst>
            <pc:docMk/>
            <pc:sldMk cId="1362638482" sldId="4454"/>
            <ac:spMk id="25" creationId="{17BAFD05-759D-0953-F0F4-2B5040C3416C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6.984" v="404" actId="1076"/>
          <ac:spMkLst>
            <pc:docMk/>
            <pc:sldMk cId="1362638482" sldId="4454"/>
            <ac:spMk id="28" creationId="{F7B837C4-D214-7EF9-9C29-FF98F68473EE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015" v="405" actId="1076"/>
          <ac:spMkLst>
            <pc:docMk/>
            <pc:sldMk cId="1362638482" sldId="4454"/>
            <ac:spMk id="29" creationId="{26706A36-B5D7-C7EA-28BA-299B466D67EC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078" v="407" actId="1076"/>
          <ac:spMkLst>
            <pc:docMk/>
            <pc:sldMk cId="1362638482" sldId="4454"/>
            <ac:spMk id="31" creationId="{0EC6C3A1-1A77-17A0-3332-A266E385121F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109" v="408" actId="1076"/>
          <ac:spMkLst>
            <pc:docMk/>
            <pc:sldMk cId="1362638482" sldId="4454"/>
            <ac:spMk id="32" creationId="{66931E59-2203-9D0C-1EC2-94CDE0C2AD0D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156" v="410" actId="1076"/>
          <ac:spMkLst>
            <pc:docMk/>
            <pc:sldMk cId="1362638482" sldId="4454"/>
            <ac:spMk id="34" creationId="{052A505A-0870-CD01-907A-8AC069D4E246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187" v="411" actId="1076"/>
          <ac:spMkLst>
            <pc:docMk/>
            <pc:sldMk cId="1362638482" sldId="4454"/>
            <ac:spMk id="35" creationId="{7055A4C5-E825-E08B-4076-07C5025A6268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5:30.259" v="484"/>
          <ac:spMkLst>
            <pc:docMk/>
            <pc:sldMk cId="1362638482" sldId="4454"/>
            <ac:spMk id="36" creationId="{A14CA060-9067-7EE6-E4B7-7AF30C622685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219" v="412" actId="1076"/>
          <ac:spMkLst>
            <pc:docMk/>
            <pc:sldMk cId="1362638482" sldId="4454"/>
            <ac:spMk id="37" creationId="{66A3DBF2-8E47-BFBA-0DB3-F442A01D7138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234" v="413" actId="1076"/>
          <ac:spMkLst>
            <pc:docMk/>
            <pc:sldMk cId="1362638482" sldId="4454"/>
            <ac:spMk id="38" creationId="{5B95A287-A68D-83D2-887B-24362439F7A5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0:27.265" v="414" actId="1076"/>
          <ac:spMkLst>
            <pc:docMk/>
            <pc:sldMk cId="1362638482" sldId="4454"/>
            <ac:spMk id="39" creationId="{6FC8B8A7-C371-9EEA-25F2-AA561F4A9D06}"/>
          </ac:spMkLst>
        </pc:spChg>
        <pc:grpChg chg="mod">
          <ac:chgData name="최세인" userId="S::csi1806@sookmyung.ac.kr::d80f5e3e-caa1-403d-95a6-2c208b321978" providerId="AD" clId="Web-{2057393D-2F05-8F4A-5075-441B5A851650}" dt="2024-12-02T05:29:54.155" v="399" actId="1076"/>
          <ac:grpSpMkLst>
            <pc:docMk/>
            <pc:sldMk cId="1362638482" sldId="4454"/>
            <ac:grpSpMk id="14" creationId="{D5C6AB96-C8B4-10D1-B592-7FF6D75DC986}"/>
          </ac:grpSpMkLst>
        </pc:grpChg>
        <pc:picChg chg="mod">
          <ac:chgData name="최세인" userId="S::csi1806@sookmyung.ac.kr::d80f5e3e-caa1-403d-95a6-2c208b321978" providerId="AD" clId="Web-{2057393D-2F05-8F4A-5075-441B5A851650}" dt="2024-12-02T05:04:31.200" v="5" actId="1076"/>
          <ac:picMkLst>
            <pc:docMk/>
            <pc:sldMk cId="1362638482" sldId="4454"/>
            <ac:picMk id="3" creationId="{2195F767-F38E-5B33-78BD-003E04EE5C69}"/>
          </ac:picMkLst>
        </pc:picChg>
        <pc:picChg chg="mod">
          <ac:chgData name="최세인" userId="S::csi1806@sookmyung.ac.kr::d80f5e3e-caa1-403d-95a6-2c208b321978" providerId="AD" clId="Web-{2057393D-2F05-8F4A-5075-441B5A851650}" dt="2024-12-02T05:09:50.101" v="133" actId="1076"/>
          <ac:picMkLst>
            <pc:docMk/>
            <pc:sldMk cId="1362638482" sldId="4454"/>
            <ac:picMk id="20" creationId="{BEFBB3E8-6CBF-3C70-A02C-862984B94202}"/>
          </ac:picMkLst>
        </pc:picChg>
        <pc:picChg chg="add del mod">
          <ac:chgData name="최세인" userId="S::csi1806@sookmyung.ac.kr::d80f5e3e-caa1-403d-95a6-2c208b321978" providerId="AD" clId="Web-{2057393D-2F05-8F4A-5075-441B5A851650}" dt="2024-12-02T05:30:26.906" v="401" actId="1076"/>
          <ac:picMkLst>
            <pc:docMk/>
            <pc:sldMk cId="1362638482" sldId="4454"/>
            <ac:picMk id="24" creationId="{3C070083-ED3B-4DDA-835B-AFABAF95319A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30:31.250" v="418" actId="1076"/>
          <ac:picMkLst>
            <pc:docMk/>
            <pc:sldMk cId="1362638482" sldId="4454"/>
            <ac:picMk id="26" creationId="{C6FADC37-CBCE-A618-16CE-384415E62205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30:26.969" v="403" actId="1076"/>
          <ac:picMkLst>
            <pc:docMk/>
            <pc:sldMk cId="1362638482" sldId="4454"/>
            <ac:picMk id="27" creationId="{99C44B92-25B4-140F-B050-14DADD923A37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30:27.047" v="406" actId="1076"/>
          <ac:picMkLst>
            <pc:docMk/>
            <pc:sldMk cId="1362638482" sldId="4454"/>
            <ac:picMk id="30" creationId="{BA7F65DF-8CBD-D276-0DB9-6142D5645A20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30:27.125" v="409" actId="1076"/>
          <ac:picMkLst>
            <pc:docMk/>
            <pc:sldMk cId="1362638482" sldId="4454"/>
            <ac:picMk id="33" creationId="{AE864A4B-0099-A696-13FD-A200184F0A2E}"/>
          </ac:picMkLst>
        </pc:picChg>
      </pc:sldChg>
      <pc:sldChg chg="addSp delSp modSp">
        <pc:chgData name="최세인" userId="S::csi1806@sookmyung.ac.kr::d80f5e3e-caa1-403d-95a6-2c208b321978" providerId="AD" clId="Web-{2057393D-2F05-8F4A-5075-441B5A851650}" dt="2024-12-02T05:32:42.848" v="462" actId="20577"/>
        <pc:sldMkLst>
          <pc:docMk/>
          <pc:sldMk cId="1369222697" sldId="4455"/>
        </pc:sldMkLst>
        <pc:spChg chg="mod">
          <ac:chgData name="최세인" userId="S::csi1806@sookmyung.ac.kr::d80f5e3e-caa1-403d-95a6-2c208b321978" providerId="AD" clId="Web-{2057393D-2F05-8F4A-5075-441B5A851650}" dt="2024-12-02T05:32:42.848" v="462" actId="20577"/>
          <ac:spMkLst>
            <pc:docMk/>
            <pc:sldMk cId="1369222697" sldId="4455"/>
            <ac:spMk id="2" creationId="{3FE357D0-A216-AB13-2B4E-BB2646A0E61A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5:12:49.654" v="201"/>
          <ac:spMkLst>
            <pc:docMk/>
            <pc:sldMk cId="1369222697" sldId="4455"/>
            <ac:spMk id="3" creationId="{7E859891-1287-F1E7-2306-7AF1A48C90AF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3:23.405" v="208" actId="1076"/>
          <ac:spMkLst>
            <pc:docMk/>
            <pc:sldMk cId="1369222697" sldId="4455"/>
            <ac:spMk id="4" creationId="{B9243043-419C-A342-DC20-DDEA514FBB91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6:00.988" v="242" actId="1076"/>
          <ac:spMkLst>
            <pc:docMk/>
            <pc:sldMk cId="1369222697" sldId="4455"/>
            <ac:spMk id="6" creationId="{67E77930-F6D2-C5F2-B903-D0015FEF5387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5:10.627" v="233"/>
          <ac:spMkLst>
            <pc:docMk/>
            <pc:sldMk cId="1369222697" sldId="4455"/>
            <ac:spMk id="7" creationId="{B95E79A1-D71A-78FA-6AAE-34B6614A25E0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5:49.269" v="237"/>
          <ac:spMkLst>
            <pc:docMk/>
            <pc:sldMk cId="1369222697" sldId="4455"/>
            <ac:spMk id="8" creationId="{7C420186-B342-F687-E65E-2D188D107CE4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6:38.973" v="275" actId="20577"/>
          <ac:spMkLst>
            <pc:docMk/>
            <pc:sldMk cId="1369222697" sldId="4455"/>
            <ac:spMk id="9" creationId="{E3CEFCA1-52D7-BC35-7290-C3CC72339556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6:16.098" v="248" actId="1076"/>
          <ac:spMkLst>
            <pc:docMk/>
            <pc:sldMk cId="1369222697" sldId="4455"/>
            <ac:spMk id="11" creationId="{3038AD92-36FA-2C76-6679-12EB35354E39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6:22.129" v="251" actId="1076"/>
          <ac:spMkLst>
            <pc:docMk/>
            <pc:sldMk cId="1369222697" sldId="4455"/>
            <ac:spMk id="12" creationId="{C544A1AB-3559-FBAA-C17B-A2A4A2418262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8:28.461" v="278"/>
          <ac:spMkLst>
            <pc:docMk/>
            <pc:sldMk cId="1369222697" sldId="4455"/>
            <ac:spMk id="13" creationId="{88363381-5B99-AD79-2AB9-349DE46C9856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8:51.790" v="298"/>
          <ac:spMkLst>
            <pc:docMk/>
            <pc:sldMk cId="1369222697" sldId="4455"/>
            <ac:spMk id="14" creationId="{3965E5F7-CDE2-ED25-37D0-68D86477CBF4}"/>
          </ac:spMkLst>
        </pc:spChg>
        <pc:spChg chg="add mod">
          <ac:chgData name="최세인" userId="S::csi1806@sookmyung.ac.kr::d80f5e3e-caa1-403d-95a6-2c208b321978" providerId="AD" clId="Web-{2057393D-2F05-8F4A-5075-441B5A851650}" dt="2024-12-02T05:18:37.462" v="282" actId="1076"/>
          <ac:spMkLst>
            <pc:docMk/>
            <pc:sldMk cId="1369222697" sldId="4455"/>
            <ac:spMk id="15" creationId="{9B542976-679A-CE84-ABFC-CD60149304DC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5:32:11.503" v="435"/>
          <ac:spMkLst>
            <pc:docMk/>
            <pc:sldMk cId="1369222697" sldId="4455"/>
            <ac:spMk id="16" creationId="{E4CB1535-8412-F961-BCAC-7C3C13E4C35C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2:24.082" v="441" actId="1076"/>
          <ac:spMkLst>
            <pc:docMk/>
            <pc:sldMk cId="1369222697" sldId="4455"/>
            <ac:spMk id="17" creationId="{3B99B5CF-1449-6CDF-C78B-A577909D77D5}"/>
          </ac:spMkLst>
        </pc:spChg>
        <pc:picChg chg="add mod">
          <ac:chgData name="최세인" userId="S::csi1806@sookmyung.ac.kr::d80f5e3e-caa1-403d-95a6-2c208b321978" providerId="AD" clId="Web-{2057393D-2F05-8F4A-5075-441B5A851650}" dt="2024-12-02T05:15:54.222" v="239" actId="1076"/>
          <ac:picMkLst>
            <pc:docMk/>
            <pc:sldMk cId="1369222697" sldId="4455"/>
            <ac:picMk id="5" creationId="{0F1A4EA9-A952-48B0-3BC0-3D544D36918C}"/>
          </ac:picMkLst>
        </pc:picChg>
      </pc:sldChg>
      <pc:sldChg chg="addSp modSp">
        <pc:chgData name="최세인" userId="S::csi1806@sookmyung.ac.kr::d80f5e3e-caa1-403d-95a6-2c208b321978" providerId="AD" clId="Web-{2057393D-2F05-8F4A-5075-441B5A851650}" dt="2024-12-02T06:26:27.623" v="1012"/>
        <pc:sldMkLst>
          <pc:docMk/>
          <pc:sldMk cId="1948356305" sldId="4456"/>
        </pc:sldMkLst>
        <pc:spChg chg="mod">
          <ac:chgData name="최세인" userId="S::csi1806@sookmyung.ac.kr::d80f5e3e-caa1-403d-95a6-2c208b321978" providerId="AD" clId="Web-{2057393D-2F05-8F4A-5075-441B5A851650}" dt="2024-12-02T05:32:35.129" v="457" actId="20577"/>
          <ac:spMkLst>
            <pc:docMk/>
            <pc:sldMk cId="1948356305" sldId="4456"/>
            <ac:spMk id="2" creationId="{3FE357D0-A216-AB13-2B4E-BB2646A0E61A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06.339" v="496" actId="20577"/>
          <ac:spMkLst>
            <pc:docMk/>
            <pc:sldMk cId="1948356305" sldId="4456"/>
            <ac:spMk id="4" creationId="{B1F76E9A-9E16-9C04-AF9D-1BC25B7DA939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52.840" v="522"/>
          <ac:spMkLst>
            <pc:docMk/>
            <pc:sldMk cId="1948356305" sldId="4456"/>
            <ac:spMk id="7" creationId="{697C9F20-43ED-4C27-00AB-AD9B122C2CFF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52.840" v="523"/>
          <ac:spMkLst>
            <pc:docMk/>
            <pc:sldMk cId="1948356305" sldId="4456"/>
            <ac:spMk id="9" creationId="{916CC141-7866-F658-54CB-34AC7700F334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52.840" v="524"/>
          <ac:spMkLst>
            <pc:docMk/>
            <pc:sldMk cId="1948356305" sldId="4456"/>
            <ac:spMk id="11" creationId="{B8C97B2E-3FC3-A718-BD69-2FFD553DF06B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52.840" v="525"/>
          <ac:spMkLst>
            <pc:docMk/>
            <pc:sldMk cId="1948356305" sldId="4456"/>
            <ac:spMk id="13" creationId="{3ED9E5C6-FB6D-5A0C-4E93-0746A92FCAB0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52.840" v="526"/>
          <ac:spMkLst>
            <pc:docMk/>
            <pc:sldMk cId="1948356305" sldId="4456"/>
            <ac:spMk id="15" creationId="{CA495569-5E07-B8C1-57DE-C628781CD1BB}"/>
          </ac:spMkLst>
        </pc:spChg>
        <pc:spChg chg="add mod">
          <ac:chgData name="최세인" userId="S::csi1806@sookmyung.ac.kr::d80f5e3e-caa1-403d-95a6-2c208b321978" providerId="AD" clId="Web-{2057393D-2F05-8F4A-5075-441B5A851650}" dt="2024-12-02T05:36:52.871" v="527"/>
          <ac:spMkLst>
            <pc:docMk/>
            <pc:sldMk cId="1948356305" sldId="4456"/>
            <ac:spMk id="17" creationId="{312E600C-5A68-1AC5-0473-E3E779263C10}"/>
          </ac:spMkLst>
        </pc:spChg>
        <pc:spChg chg="add mod">
          <ac:chgData name="최세인" userId="S::csi1806@sookmyung.ac.kr::d80f5e3e-caa1-403d-95a6-2c208b321978" providerId="AD" clId="Web-{2057393D-2F05-8F4A-5075-441B5A851650}" dt="2024-12-02T06:25:53.372" v="998" actId="20577"/>
          <ac:spMkLst>
            <pc:docMk/>
            <pc:sldMk cId="1948356305" sldId="4456"/>
            <ac:spMk id="19" creationId="{58659F82-8092-4345-6ABB-990747442B8B}"/>
          </ac:spMkLst>
        </pc:spChg>
        <pc:spChg chg="add mod">
          <ac:chgData name="최세인" userId="S::csi1806@sookmyung.ac.kr::d80f5e3e-caa1-403d-95a6-2c208b321978" providerId="AD" clId="Web-{2057393D-2F05-8F4A-5075-441B5A851650}" dt="2024-12-02T06:26:08.732" v="1003" actId="14100"/>
          <ac:spMkLst>
            <pc:docMk/>
            <pc:sldMk cId="1948356305" sldId="4456"/>
            <ac:spMk id="21" creationId="{284E5C41-1993-E179-4C34-8AD03FF50E1E}"/>
          </ac:spMkLst>
        </pc:spChg>
        <pc:spChg chg="add mod">
          <ac:chgData name="최세인" userId="S::csi1806@sookmyung.ac.kr::d80f5e3e-caa1-403d-95a6-2c208b321978" providerId="AD" clId="Web-{2057393D-2F05-8F4A-5075-441B5A851650}" dt="2024-12-02T06:26:27.623" v="1012"/>
          <ac:spMkLst>
            <pc:docMk/>
            <pc:sldMk cId="1948356305" sldId="4456"/>
            <ac:spMk id="22" creationId="{2EB5A54D-FCBF-FCA6-7C81-9F8B48370EB0}"/>
          </ac:spMkLst>
        </pc:spChg>
        <pc:spChg chg="add mod">
          <ac:chgData name="최세인" userId="S::csi1806@sookmyung.ac.kr::d80f5e3e-caa1-403d-95a6-2c208b321978" providerId="AD" clId="Web-{2057393D-2F05-8F4A-5075-441B5A851650}" dt="2024-12-02T05:52:07.354" v="709" actId="1076"/>
          <ac:spMkLst>
            <pc:docMk/>
            <pc:sldMk cId="1948356305" sldId="4456"/>
            <ac:spMk id="26" creationId="{81D42B97-498A-FBF7-0171-E4D7559301DF}"/>
          </ac:spMkLst>
        </pc:spChg>
        <pc:spChg chg="add mod">
          <ac:chgData name="최세인" userId="S::csi1806@sookmyung.ac.kr::d80f5e3e-caa1-403d-95a6-2c208b321978" providerId="AD" clId="Web-{2057393D-2F05-8F4A-5075-441B5A851650}" dt="2024-12-02T05:52:32.886" v="714" actId="1076"/>
          <ac:spMkLst>
            <pc:docMk/>
            <pc:sldMk cId="1948356305" sldId="4456"/>
            <ac:spMk id="27" creationId="{70979D8F-830B-DAE6-B77C-7CA20852CA9A}"/>
          </ac:spMkLst>
        </pc:spChg>
        <pc:grpChg chg="add mod">
          <ac:chgData name="최세인" userId="S::csi1806@sookmyung.ac.kr::d80f5e3e-caa1-403d-95a6-2c208b321978" providerId="AD" clId="Web-{2057393D-2F05-8F4A-5075-441B5A851650}" dt="2024-12-02T05:36:55.106" v="528" actId="14100"/>
          <ac:grpSpMkLst>
            <pc:docMk/>
            <pc:sldMk cId="1948356305" sldId="4456"/>
            <ac:grpSpMk id="18" creationId="{CBADF342-9130-C379-E464-3DE77FF7DD65}"/>
          </ac:grpSpMkLst>
        </pc:grpChg>
        <pc:picChg chg="add mod">
          <ac:chgData name="최세인" userId="S::csi1806@sookmyung.ac.kr::d80f5e3e-caa1-403d-95a6-2c208b321978" providerId="AD" clId="Web-{2057393D-2F05-8F4A-5075-441B5A851650}" dt="2024-12-02T05:52:05.401" v="703" actId="1076"/>
          <ac:picMkLst>
            <pc:docMk/>
            <pc:sldMk cId="1948356305" sldId="4456"/>
            <ac:picMk id="5" creationId="{235958B4-CA99-659C-82AA-DCA15C9F7CC8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52:11.182" v="710"/>
          <ac:picMkLst>
            <pc:docMk/>
            <pc:sldMk cId="1948356305" sldId="4456"/>
            <ac:picMk id="20" creationId="{07F0AD3A-B172-175E-84A9-B36E2F6DC212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52:34.902" v="715" actId="1076"/>
          <ac:picMkLst>
            <pc:docMk/>
            <pc:sldMk cId="1948356305" sldId="4456"/>
            <ac:picMk id="23" creationId="{552675BE-B8BE-B752-96C4-109A650CB94C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52:05.448" v="706" actId="1076"/>
          <ac:picMkLst>
            <pc:docMk/>
            <pc:sldMk cId="1948356305" sldId="4456"/>
            <ac:picMk id="24" creationId="{7A54D3B0-0A9B-7042-3F5C-5EE8C1D4F429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52:05.463" v="707" actId="1076"/>
          <ac:picMkLst>
            <pc:docMk/>
            <pc:sldMk cId="1948356305" sldId="4456"/>
            <ac:picMk id="25" creationId="{5A58F6F2-9278-0320-863B-E5C54FA9295F}"/>
          </ac:picMkLst>
        </pc:picChg>
      </pc:sldChg>
      <pc:sldChg chg="addSp delSp modSp">
        <pc:chgData name="최세인" userId="S::csi1806@sookmyung.ac.kr::d80f5e3e-caa1-403d-95a6-2c208b321978" providerId="AD" clId="Web-{2057393D-2F05-8F4A-5075-441B5A851650}" dt="2024-12-02T06:14:40.476" v="917" actId="20577"/>
        <pc:sldMkLst>
          <pc:docMk/>
          <pc:sldMk cId="3766903019" sldId="4457"/>
        </pc:sldMkLst>
        <pc:spChg chg="del mod">
          <ac:chgData name="최세인" userId="S::csi1806@sookmyung.ac.kr::d80f5e3e-caa1-403d-95a6-2c208b321978" providerId="AD" clId="Web-{2057393D-2F05-8F4A-5075-441B5A851650}" dt="2024-12-02T05:53:06.043" v="718"/>
          <ac:spMkLst>
            <pc:docMk/>
            <pc:sldMk cId="3766903019" sldId="4457"/>
            <ac:spMk id="2" creationId="{3FE357D0-A216-AB13-2B4E-BB2646A0E61A}"/>
          </ac:spMkLst>
        </pc:spChg>
        <pc:spChg chg="add mod">
          <ac:chgData name="최세인" userId="S::csi1806@sookmyung.ac.kr::d80f5e3e-caa1-403d-95a6-2c208b321978" providerId="AD" clId="Web-{2057393D-2F05-8F4A-5075-441B5A851650}" dt="2024-12-02T05:53:10.168" v="720" actId="20577"/>
          <ac:spMkLst>
            <pc:docMk/>
            <pc:sldMk cId="3766903019" sldId="4457"/>
            <ac:spMk id="4" creationId="{B3ACBDF7-55E2-3165-FAA5-A4E928A8D13D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5:53:18.653" v="724"/>
          <ac:spMkLst>
            <pc:docMk/>
            <pc:sldMk cId="3766903019" sldId="4457"/>
            <ac:spMk id="5" creationId="{16202493-C730-495D-E06A-037FA1B6C19E}"/>
          </ac:spMkLst>
        </pc:spChg>
        <pc:spChg chg="add mod">
          <ac:chgData name="최세인" userId="S::csi1806@sookmyung.ac.kr::d80f5e3e-caa1-403d-95a6-2c208b321978" providerId="AD" clId="Web-{2057393D-2F05-8F4A-5075-441B5A851650}" dt="2024-12-02T05:53:31.419" v="730" actId="1076"/>
          <ac:spMkLst>
            <pc:docMk/>
            <pc:sldMk cId="3766903019" sldId="4457"/>
            <ac:spMk id="6" creationId="{29118C36-B10E-5C7D-9C35-817FE511AC6A}"/>
          </ac:spMkLst>
        </pc:spChg>
        <pc:spChg chg="add mod">
          <ac:chgData name="최세인" userId="S::csi1806@sookmyung.ac.kr::d80f5e3e-caa1-403d-95a6-2c208b321978" providerId="AD" clId="Web-{2057393D-2F05-8F4A-5075-441B5A851650}" dt="2024-12-02T05:58:09.334" v="774" actId="14100"/>
          <ac:spMkLst>
            <pc:docMk/>
            <pc:sldMk cId="3766903019" sldId="4457"/>
            <ac:spMk id="10" creationId="{AC5AF7A9-81F2-50D2-7F87-8A19752E56A7}"/>
          </ac:spMkLst>
        </pc:spChg>
        <pc:spChg chg="add mod">
          <ac:chgData name="최세인" userId="S::csi1806@sookmyung.ac.kr::d80f5e3e-caa1-403d-95a6-2c208b321978" providerId="AD" clId="Web-{2057393D-2F05-8F4A-5075-441B5A851650}" dt="2024-12-02T05:59:15.430" v="784"/>
          <ac:spMkLst>
            <pc:docMk/>
            <pc:sldMk cId="3766903019" sldId="4457"/>
            <ac:spMk id="11" creationId="{2EE614BA-A522-AF07-3E61-43BF3B2B5A62}"/>
          </ac:spMkLst>
        </pc:spChg>
        <pc:spChg chg="add mod">
          <ac:chgData name="최세인" userId="S::csi1806@sookmyung.ac.kr::d80f5e3e-caa1-403d-95a6-2c208b321978" providerId="AD" clId="Web-{2057393D-2F05-8F4A-5075-441B5A851650}" dt="2024-12-02T06:10:57.687" v="852" actId="1076"/>
          <ac:spMkLst>
            <pc:docMk/>
            <pc:sldMk cId="3766903019" sldId="4457"/>
            <ac:spMk id="15" creationId="{04CAF9A6-2391-3DCC-C04E-6A0139A5A107}"/>
          </ac:spMkLst>
        </pc:spChg>
        <pc:spChg chg="add mod">
          <ac:chgData name="최세인" userId="S::csi1806@sookmyung.ac.kr::d80f5e3e-caa1-403d-95a6-2c208b321978" providerId="AD" clId="Web-{2057393D-2F05-8F4A-5075-441B5A851650}" dt="2024-12-02T06:10:57.781" v="856" actId="1076"/>
          <ac:spMkLst>
            <pc:docMk/>
            <pc:sldMk cId="3766903019" sldId="4457"/>
            <ac:spMk id="17" creationId="{F1DA2A07-E1A8-B720-B8B2-2861F950AAD4}"/>
          </ac:spMkLst>
        </pc:spChg>
        <pc:spChg chg="add mod">
          <ac:chgData name="최세인" userId="S::csi1806@sookmyung.ac.kr::d80f5e3e-caa1-403d-95a6-2c208b321978" providerId="AD" clId="Web-{2057393D-2F05-8F4A-5075-441B5A851650}" dt="2024-12-02T06:10:57.718" v="853" actId="1076"/>
          <ac:spMkLst>
            <pc:docMk/>
            <pc:sldMk cId="3766903019" sldId="4457"/>
            <ac:spMk id="18" creationId="{AF2E7CE6-C5FE-8F7E-0098-89D8382C5222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6:04:58.316" v="828"/>
          <ac:spMkLst>
            <pc:docMk/>
            <pc:sldMk cId="3766903019" sldId="4457"/>
            <ac:spMk id="19" creationId="{1CBF52F8-E86F-6DD6-F6C3-FAC04201B79D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6:06:30.616" v="831"/>
          <ac:spMkLst>
            <pc:docMk/>
            <pc:sldMk cId="3766903019" sldId="4457"/>
            <ac:spMk id="20" creationId="{BEEEF7DE-86D1-D50C-E1C2-65F1299648B5}"/>
          </ac:spMkLst>
        </pc:spChg>
        <pc:spChg chg="add mod">
          <ac:chgData name="최세인" userId="S::csi1806@sookmyung.ac.kr::d80f5e3e-caa1-403d-95a6-2c208b321978" providerId="AD" clId="Web-{2057393D-2F05-8F4A-5075-441B5A851650}" dt="2024-12-02T06:13:51.974" v="890" actId="20577"/>
          <ac:spMkLst>
            <pc:docMk/>
            <pc:sldMk cId="3766903019" sldId="4457"/>
            <ac:spMk id="25" creationId="{1FD8464B-8983-7351-5664-A49F0F8F853E}"/>
          </ac:spMkLst>
        </pc:spChg>
        <pc:spChg chg="add mod">
          <ac:chgData name="최세인" userId="S::csi1806@sookmyung.ac.kr::d80f5e3e-caa1-403d-95a6-2c208b321978" providerId="AD" clId="Web-{2057393D-2F05-8F4A-5075-441B5A851650}" dt="2024-12-02T06:12:58.269" v="870" actId="1076"/>
          <ac:spMkLst>
            <pc:docMk/>
            <pc:sldMk cId="3766903019" sldId="4457"/>
            <ac:spMk id="26" creationId="{5446AFA1-C169-16B9-6070-293F41569130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6:13:12.192" v="875"/>
          <ac:spMkLst>
            <pc:docMk/>
            <pc:sldMk cId="3766903019" sldId="4457"/>
            <ac:spMk id="27" creationId="{B4BA6C46-2B05-13AE-7EB1-09989A8A386D}"/>
          </ac:spMkLst>
        </pc:spChg>
        <pc:spChg chg="add mod">
          <ac:chgData name="최세인" userId="S::csi1806@sookmyung.ac.kr::d80f5e3e-caa1-403d-95a6-2c208b321978" providerId="AD" clId="Web-{2057393D-2F05-8F4A-5075-441B5A851650}" dt="2024-12-02T06:14:40.476" v="917" actId="20577"/>
          <ac:spMkLst>
            <pc:docMk/>
            <pc:sldMk cId="3766903019" sldId="4457"/>
            <ac:spMk id="28" creationId="{51B9E6E2-0AA3-261D-425E-D7CEF7838C21}"/>
          </ac:spMkLst>
        </pc:spChg>
        <pc:picChg chg="add mod">
          <ac:chgData name="최세인" userId="S::csi1806@sookmyung.ac.kr::d80f5e3e-caa1-403d-95a6-2c208b321978" providerId="AD" clId="Web-{2057393D-2F05-8F4A-5075-441B5A851650}" dt="2024-12-02T06:13:01.441" v="871" actId="1076"/>
          <ac:picMkLst>
            <pc:docMk/>
            <pc:sldMk cId="3766903019" sldId="4457"/>
            <ac:picMk id="7" creationId="{5E667A11-4C34-0D50-66AF-29F5E0F29610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5:57:57.771" v="770" actId="1076"/>
          <ac:picMkLst>
            <pc:docMk/>
            <pc:sldMk cId="3766903019" sldId="4457"/>
            <ac:picMk id="9" creationId="{0F54454A-AF7F-E165-30F9-0B98ACBC6119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10:57.656" v="850" actId="1076"/>
          <ac:picMkLst>
            <pc:docMk/>
            <pc:sldMk cId="3766903019" sldId="4457"/>
            <ac:picMk id="12" creationId="{A3F6438C-3899-6730-EE18-81F111E78D72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10:57.672" v="851" actId="1076"/>
          <ac:picMkLst>
            <pc:docMk/>
            <pc:sldMk cId="3766903019" sldId="4457"/>
            <ac:picMk id="13" creationId="{21362DB6-B998-ABD2-4822-E2AFCA593A24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11:03.922" v="860" actId="1076"/>
          <ac:picMkLst>
            <pc:docMk/>
            <pc:sldMk cId="3766903019" sldId="4457"/>
            <ac:picMk id="24" creationId="{2E648B8C-3FA0-BFD2-8F4C-61BFC215903B}"/>
          </ac:picMkLst>
        </pc:picChg>
        <pc:cxnChg chg="add del">
          <ac:chgData name="최세인" userId="S::csi1806@sookmyung.ac.kr::d80f5e3e-caa1-403d-95a6-2c208b321978" providerId="AD" clId="Web-{2057393D-2F05-8F4A-5075-441B5A851650}" dt="2024-12-02T06:06:38.616" v="833"/>
          <ac:cxnSpMkLst>
            <pc:docMk/>
            <pc:sldMk cId="3766903019" sldId="4457"/>
            <ac:cxnSpMk id="21" creationId="{E9BF2FF4-9632-77FA-E94B-A1FD0F4678A8}"/>
          </ac:cxnSpMkLst>
        </pc:cxnChg>
        <pc:cxnChg chg="add mod">
          <ac:chgData name="최세인" userId="S::csi1806@sookmyung.ac.kr::d80f5e3e-caa1-403d-95a6-2c208b321978" providerId="AD" clId="Web-{2057393D-2F05-8F4A-5075-441B5A851650}" dt="2024-12-02T06:10:57.734" v="854" actId="1076"/>
          <ac:cxnSpMkLst>
            <pc:docMk/>
            <pc:sldMk cId="3766903019" sldId="4457"/>
            <ac:cxnSpMk id="22" creationId="{3D048595-82FE-CE62-09D9-BF0AE733C230}"/>
          </ac:cxnSpMkLst>
        </pc:cxnChg>
        <pc:cxnChg chg="add mod">
          <ac:chgData name="최세인" userId="S::csi1806@sookmyung.ac.kr::d80f5e3e-caa1-403d-95a6-2c208b321978" providerId="AD" clId="Web-{2057393D-2F05-8F4A-5075-441B5A851650}" dt="2024-12-02T06:10:57.750" v="855" actId="1076"/>
          <ac:cxnSpMkLst>
            <pc:docMk/>
            <pc:sldMk cId="3766903019" sldId="4457"/>
            <ac:cxnSpMk id="23" creationId="{949FF343-1544-F133-D162-4CEA1A27E528}"/>
          </ac:cxnSpMkLst>
        </pc:cxnChg>
      </pc:sldChg>
      <pc:sldChg chg="addSp delSp modSp">
        <pc:chgData name="최세인" userId="S::csi1806@sookmyung.ac.kr::d80f5e3e-caa1-403d-95a6-2c208b321978" providerId="AD" clId="Web-{2057393D-2F05-8F4A-5075-441B5A851650}" dt="2024-12-02T06:43:25.688" v="1247" actId="1076"/>
        <pc:sldMkLst>
          <pc:docMk/>
          <pc:sldMk cId="2294081161" sldId="4458"/>
        </pc:sldMkLst>
        <pc:spChg chg="mod">
          <ac:chgData name="최세인" userId="S::csi1806@sookmyung.ac.kr::d80f5e3e-caa1-403d-95a6-2c208b321978" providerId="AD" clId="Web-{2057393D-2F05-8F4A-5075-441B5A851650}" dt="2024-12-02T06:19:04.547" v="927" actId="20577"/>
          <ac:spMkLst>
            <pc:docMk/>
            <pc:sldMk cId="2294081161" sldId="4458"/>
            <ac:spMk id="2" creationId="{3FE357D0-A216-AB13-2B4E-BB2646A0E61A}"/>
          </ac:spMkLst>
        </pc:spChg>
        <pc:spChg chg="add mod">
          <ac:chgData name="최세인" userId="S::csi1806@sookmyung.ac.kr::d80f5e3e-caa1-403d-95a6-2c208b321978" providerId="AD" clId="Web-{2057393D-2F05-8F4A-5075-441B5A851650}" dt="2024-12-02T06:24:00.087" v="957" actId="1076"/>
          <ac:spMkLst>
            <pc:docMk/>
            <pc:sldMk cId="2294081161" sldId="4458"/>
            <ac:spMk id="5" creationId="{BFEB922E-8968-D40F-EBD1-6041AF23058D}"/>
          </ac:spMkLst>
        </pc:spChg>
        <pc:spChg chg="add mod">
          <ac:chgData name="최세인" userId="S::csi1806@sookmyung.ac.kr::d80f5e3e-caa1-403d-95a6-2c208b321978" providerId="AD" clId="Web-{2057393D-2F05-8F4A-5075-441B5A851650}" dt="2024-12-02T06:25:23.418" v="994" actId="1076"/>
          <ac:spMkLst>
            <pc:docMk/>
            <pc:sldMk cId="2294081161" sldId="4458"/>
            <ac:spMk id="8" creationId="{887D335F-FF0A-585E-FF63-BC26430B1BC2}"/>
          </ac:spMkLst>
        </pc:spChg>
        <pc:spChg chg="add mod">
          <ac:chgData name="최세인" userId="S::csi1806@sookmyung.ac.kr::d80f5e3e-caa1-403d-95a6-2c208b321978" providerId="AD" clId="Web-{2057393D-2F05-8F4A-5075-441B5A851650}" dt="2024-12-02T06:27:49.501" v="1030"/>
          <ac:spMkLst>
            <pc:docMk/>
            <pc:sldMk cId="2294081161" sldId="4458"/>
            <ac:spMk id="9" creationId="{F4184DC0-1BB6-B610-189C-9D8472663465}"/>
          </ac:spMkLst>
        </pc:spChg>
        <pc:spChg chg="add mod">
          <ac:chgData name="최세인" userId="S::csi1806@sookmyung.ac.kr::d80f5e3e-caa1-403d-95a6-2c208b321978" providerId="AD" clId="Web-{2057393D-2F05-8F4A-5075-441B5A851650}" dt="2024-12-02T06:31:06.242" v="1062" actId="1076"/>
          <ac:spMkLst>
            <pc:docMk/>
            <pc:sldMk cId="2294081161" sldId="4458"/>
            <ac:spMk id="12" creationId="{5DF1AE8B-3CC7-6F27-9C09-B2CBDE1AF25F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0:32.088" v="1189" actId="1076"/>
          <ac:spMkLst>
            <pc:docMk/>
            <pc:sldMk cId="2294081161" sldId="4458"/>
            <ac:spMk id="15" creationId="{3437BB75-15D7-CA35-5D21-C99D09DE8EDD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6:35:50.329" v="1142"/>
          <ac:spMkLst>
            <pc:docMk/>
            <pc:sldMk cId="2294081161" sldId="4458"/>
            <ac:spMk id="16" creationId="{EFA07B20-2B63-0804-4E56-249DC02DA2AE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0:32.104" v="1190" actId="1076"/>
          <ac:spMkLst>
            <pc:docMk/>
            <pc:sldMk cId="2294081161" sldId="4458"/>
            <ac:spMk id="17" creationId="{59DC1C45-0309-4FDD-237E-B7EAF269B99F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6:34:23.639" v="1104"/>
          <ac:spMkLst>
            <pc:docMk/>
            <pc:sldMk cId="2294081161" sldId="4458"/>
            <ac:spMk id="18" creationId="{2826694B-E37A-68D9-284E-A6AFAC26B68F}"/>
          </ac:spMkLst>
        </pc:spChg>
        <pc:spChg chg="add del mod">
          <ac:chgData name="최세인" userId="S::csi1806@sookmyung.ac.kr::d80f5e3e-caa1-403d-95a6-2c208b321978" providerId="AD" clId="Web-{2057393D-2F05-8F4A-5075-441B5A851650}" dt="2024-12-02T06:35:58.970" v="1148"/>
          <ac:spMkLst>
            <pc:docMk/>
            <pc:sldMk cId="2294081161" sldId="4458"/>
            <ac:spMk id="19" creationId="{3686804A-BC1E-0D18-3E9D-950016AAF287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0:32.151" v="1192" actId="1076"/>
          <ac:spMkLst>
            <pc:docMk/>
            <pc:sldMk cId="2294081161" sldId="4458"/>
            <ac:spMk id="21" creationId="{941635D0-C627-416D-0C1D-C3405C77B2FB}"/>
          </ac:spMkLst>
        </pc:spChg>
        <pc:spChg chg="add mod">
          <ac:chgData name="최세인" userId="S::csi1806@sookmyung.ac.kr::d80f5e3e-caa1-403d-95a6-2c208b321978" providerId="AD" clId="Web-{2057393D-2F05-8F4A-5075-441B5A851650}" dt="2024-12-02T06:37:51.036" v="1168" actId="1076"/>
          <ac:spMkLst>
            <pc:docMk/>
            <pc:sldMk cId="2294081161" sldId="4458"/>
            <ac:spMk id="23" creationId="{F68BAA17-4350-EEDE-55FF-09B8ECA89849}"/>
          </ac:spMkLst>
        </pc:spChg>
        <pc:spChg chg="add mod">
          <ac:chgData name="최세인" userId="S::csi1806@sookmyung.ac.kr::d80f5e3e-caa1-403d-95a6-2c208b321978" providerId="AD" clId="Web-{2057393D-2F05-8F4A-5075-441B5A851650}" dt="2024-12-02T06:38:17.318" v="1174" actId="1076"/>
          <ac:spMkLst>
            <pc:docMk/>
            <pc:sldMk cId="2294081161" sldId="4458"/>
            <ac:spMk id="26" creationId="{B4ACDAF5-F184-29B4-5163-3F1E1B7E8789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1:27.012" v="1212" actId="1076"/>
          <ac:spMkLst>
            <pc:docMk/>
            <pc:sldMk cId="2294081161" sldId="4458"/>
            <ac:spMk id="30" creationId="{B8E98BEA-5850-74B0-60CE-7CEFEB377091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1:32.231" v="1215" actId="20577"/>
          <ac:spMkLst>
            <pc:docMk/>
            <pc:sldMk cId="2294081161" sldId="4458"/>
            <ac:spMk id="31" creationId="{7BFB3FA5-07D8-CE77-0243-A6D687C7794F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1:37.372" v="1217" actId="1076"/>
          <ac:spMkLst>
            <pc:docMk/>
            <pc:sldMk cId="2294081161" sldId="4458"/>
            <ac:spMk id="32" creationId="{AD225859-D1D2-AA8A-DCD0-49FC971D9A55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1:40.122" v="1219" actId="1076"/>
          <ac:spMkLst>
            <pc:docMk/>
            <pc:sldMk cId="2294081161" sldId="4458"/>
            <ac:spMk id="33" creationId="{D433591A-EBED-B60C-628E-9CA50355F9A2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1:46.450" v="1221" actId="1076"/>
          <ac:spMkLst>
            <pc:docMk/>
            <pc:sldMk cId="2294081161" sldId="4458"/>
            <ac:spMk id="34" creationId="{AB191C12-7171-37D1-DD19-5EB67578BB1F}"/>
          </ac:spMkLst>
        </pc:spChg>
        <pc:spChg chg="add">
          <ac:chgData name="최세인" userId="S::csi1806@sookmyung.ac.kr::d80f5e3e-caa1-403d-95a6-2c208b321978" providerId="AD" clId="Web-{2057393D-2F05-8F4A-5075-441B5A851650}" dt="2024-12-02T06:41:47.122" v="1222"/>
          <ac:spMkLst>
            <pc:docMk/>
            <pc:sldMk cId="2294081161" sldId="4458"/>
            <ac:spMk id="35" creationId="{A7344102-B3E3-B749-DFAF-E6E895C8CFC5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1:56.482" v="1226" actId="20577"/>
          <ac:spMkLst>
            <pc:docMk/>
            <pc:sldMk cId="2294081161" sldId="4458"/>
            <ac:spMk id="36" creationId="{79613808-5C7A-6D91-2CB0-109C29E98732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2:07.185" v="1228" actId="1076"/>
          <ac:spMkLst>
            <pc:docMk/>
            <pc:sldMk cId="2294081161" sldId="4458"/>
            <ac:spMk id="37" creationId="{EE30A88D-F815-C706-DE40-CDFC26CDC251}"/>
          </ac:spMkLst>
        </pc:spChg>
        <pc:spChg chg="add mod">
          <ac:chgData name="최세인" userId="S::csi1806@sookmyung.ac.kr::d80f5e3e-caa1-403d-95a6-2c208b321978" providerId="AD" clId="Web-{2057393D-2F05-8F4A-5075-441B5A851650}" dt="2024-12-02T06:42:15.373" v="1231" actId="20577"/>
          <ac:spMkLst>
            <pc:docMk/>
            <pc:sldMk cId="2294081161" sldId="4458"/>
            <ac:spMk id="38" creationId="{4ADEBEE8-9474-0901-FA3C-40F904EE9742}"/>
          </ac:spMkLst>
        </pc:spChg>
        <pc:picChg chg="add del mod">
          <ac:chgData name="최세인" userId="S::csi1806@sookmyung.ac.kr::d80f5e3e-caa1-403d-95a6-2c208b321978" providerId="AD" clId="Web-{2057393D-2F05-8F4A-5075-441B5A851650}" dt="2024-12-02T06:30:34.038" v="1054"/>
          <ac:picMkLst>
            <pc:docMk/>
            <pc:sldMk cId="2294081161" sldId="4458"/>
            <ac:picMk id="4" creationId="{65BD7364-841E-B94B-DFDF-782BF2096EF5}"/>
          </ac:picMkLst>
        </pc:picChg>
        <pc:picChg chg="add mod modCrop">
          <ac:chgData name="최세인" userId="S::csi1806@sookmyung.ac.kr::d80f5e3e-caa1-403d-95a6-2c208b321978" providerId="AD" clId="Web-{2057393D-2F05-8F4A-5075-441B5A851650}" dt="2024-12-02T06:29:04.207" v="1038" actId="1076"/>
          <ac:picMkLst>
            <pc:docMk/>
            <pc:sldMk cId="2294081161" sldId="4458"/>
            <ac:picMk id="6" creationId="{FF8D7E81-BD83-6781-2B5B-1090821AC1FE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29:13.051" v="1042" actId="1076"/>
          <ac:picMkLst>
            <pc:docMk/>
            <pc:sldMk cId="2294081161" sldId="4458"/>
            <ac:picMk id="10" creationId="{3DA17C11-75B2-8DA1-60FD-5472FE8363F5}"/>
          </ac:picMkLst>
        </pc:picChg>
        <pc:picChg chg="add del mod">
          <ac:chgData name="최세인" userId="S::csi1806@sookmyung.ac.kr::d80f5e3e-caa1-403d-95a6-2c208b321978" providerId="AD" clId="Web-{2057393D-2F05-8F4A-5075-441B5A851650}" dt="2024-12-02T06:30:31.538" v="1053"/>
          <ac:picMkLst>
            <pc:docMk/>
            <pc:sldMk cId="2294081161" sldId="4458"/>
            <ac:picMk id="11" creationId="{11A34256-CB02-BCED-255C-4BD01FB39F9D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40:32.073" v="1188" actId="1076"/>
          <ac:picMkLst>
            <pc:docMk/>
            <pc:sldMk cId="2294081161" sldId="4458"/>
            <ac:picMk id="13" creationId="{9CF0DAA3-9021-687D-F6A6-86378E55EF7F}"/>
          </ac:picMkLst>
        </pc:picChg>
        <pc:picChg chg="add del mod">
          <ac:chgData name="최세인" userId="S::csi1806@sookmyung.ac.kr::d80f5e3e-caa1-403d-95a6-2c208b321978" providerId="AD" clId="Web-{2057393D-2F05-8F4A-5075-441B5A851650}" dt="2024-12-02T06:35:50.329" v="1143"/>
          <ac:picMkLst>
            <pc:docMk/>
            <pc:sldMk cId="2294081161" sldId="4458"/>
            <ac:picMk id="14" creationId="{34646EA1-D063-E180-1494-A127568D43E2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40:32.135" v="1191" actId="1076"/>
          <ac:picMkLst>
            <pc:docMk/>
            <pc:sldMk cId="2294081161" sldId="4458"/>
            <ac:picMk id="20" creationId="{372508EC-4FD4-4C7D-F773-0152B2493AFB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40:32.166" v="1193" actId="1076"/>
          <ac:picMkLst>
            <pc:docMk/>
            <pc:sldMk cId="2294081161" sldId="4458"/>
            <ac:picMk id="22" creationId="{32039588-F408-6CB2-4155-4E3A10DEE2CA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38:15.568" v="1173" actId="1076"/>
          <ac:picMkLst>
            <pc:docMk/>
            <pc:sldMk cId="2294081161" sldId="4458"/>
            <ac:picMk id="24" creationId="{A9E31AAA-EAE6-C610-8291-A8B3B327F929}"/>
          </ac:picMkLst>
        </pc:picChg>
        <pc:picChg chg="add del mod modCrop">
          <ac:chgData name="최세인" userId="S::csi1806@sookmyung.ac.kr::d80f5e3e-caa1-403d-95a6-2c208b321978" providerId="AD" clId="Web-{2057393D-2F05-8F4A-5075-441B5A851650}" dt="2024-12-02T06:40:03.634" v="1183"/>
          <ac:picMkLst>
            <pc:docMk/>
            <pc:sldMk cId="2294081161" sldId="4458"/>
            <ac:picMk id="27" creationId="{3802193F-559D-F9F5-8999-1C400D8762E3}"/>
          </ac:picMkLst>
        </pc:picChg>
        <pc:picChg chg="add del mod">
          <ac:chgData name="최세인" userId="S::csi1806@sookmyung.ac.kr::d80f5e3e-caa1-403d-95a6-2c208b321978" providerId="AD" clId="Web-{2057393D-2F05-8F4A-5075-441B5A851650}" dt="2024-12-02T06:40:15.713" v="1184"/>
          <ac:picMkLst>
            <pc:docMk/>
            <pc:sldMk cId="2294081161" sldId="4458"/>
            <ac:picMk id="28" creationId="{870C6E59-95A0-A55A-5591-FDAE6203AF01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6:40:36.573" v="1197" actId="1076"/>
          <ac:picMkLst>
            <pc:docMk/>
            <pc:sldMk cId="2294081161" sldId="4458"/>
            <ac:picMk id="29" creationId="{562AB2BF-AB50-78C6-379A-828C37E599F0}"/>
          </ac:picMkLst>
        </pc:picChg>
        <pc:picChg chg="add del mod">
          <ac:chgData name="최세인" userId="S::csi1806@sookmyung.ac.kr::d80f5e3e-caa1-403d-95a6-2c208b321978" providerId="AD" clId="Web-{2057393D-2F05-8F4A-5075-441B5A851650}" dt="2024-12-02T06:42:52.046" v="1234"/>
          <ac:picMkLst>
            <pc:docMk/>
            <pc:sldMk cId="2294081161" sldId="4458"/>
            <ac:picMk id="39" creationId="{A2B251A2-264D-697C-54C2-380C554C5514}"/>
          </ac:picMkLst>
        </pc:picChg>
        <pc:picChg chg="add mod modCrop">
          <ac:chgData name="최세인" userId="S::csi1806@sookmyung.ac.kr::d80f5e3e-caa1-403d-95a6-2c208b321978" providerId="AD" clId="Web-{2057393D-2F05-8F4A-5075-441B5A851650}" dt="2024-12-02T06:43:22.094" v="1246" actId="1076"/>
          <ac:picMkLst>
            <pc:docMk/>
            <pc:sldMk cId="2294081161" sldId="4458"/>
            <ac:picMk id="40" creationId="{943E01AB-C65E-5A18-7141-9936E91937DD}"/>
          </ac:picMkLst>
        </pc:picChg>
        <pc:picChg chg="add mod modCrop">
          <ac:chgData name="최세인" userId="S::csi1806@sookmyung.ac.kr::d80f5e3e-caa1-403d-95a6-2c208b321978" providerId="AD" clId="Web-{2057393D-2F05-8F4A-5075-441B5A851650}" dt="2024-12-02T06:43:25.688" v="1247" actId="1076"/>
          <ac:picMkLst>
            <pc:docMk/>
            <pc:sldMk cId="2294081161" sldId="4458"/>
            <ac:picMk id="41" creationId="{D755273C-AC13-4BBE-2D8C-3EE01ED16260}"/>
          </ac:picMkLst>
        </pc:picChg>
      </pc:sldChg>
      <pc:sldChg chg="addSp modSp new mod modClrScheme chgLayout">
        <pc:chgData name="최세인" userId="S::csi1806@sookmyung.ac.kr::d80f5e3e-caa1-403d-95a6-2c208b321978" providerId="AD" clId="Web-{2057393D-2F05-8F4A-5075-441B5A851650}" dt="2024-12-02T07:50:26.728" v="1341" actId="14100"/>
        <pc:sldMkLst>
          <pc:docMk/>
          <pc:sldMk cId="57743932" sldId="4459"/>
        </pc:sldMkLst>
        <pc:spChg chg="mod">
          <ac:chgData name="최세인" userId="S::csi1806@sookmyung.ac.kr::d80f5e3e-caa1-403d-95a6-2c208b321978" providerId="AD" clId="Web-{2057393D-2F05-8F4A-5075-441B5A851650}" dt="2024-12-02T07:49:44.367" v="1334"/>
          <ac:spMkLst>
            <pc:docMk/>
            <pc:sldMk cId="57743932" sldId="4459"/>
            <ac:spMk id="2" creationId="{29E4A19E-52E7-0D8C-9723-6A12B3D40D5E}"/>
          </ac:spMkLst>
        </pc:spChg>
        <pc:picChg chg="add mod">
          <ac:chgData name="최세인" userId="S::csi1806@sookmyung.ac.kr::d80f5e3e-caa1-403d-95a6-2c208b321978" providerId="AD" clId="Web-{2057393D-2F05-8F4A-5075-441B5A851650}" dt="2024-12-02T07:50:21.103" v="1338" actId="1076"/>
          <ac:picMkLst>
            <pc:docMk/>
            <pc:sldMk cId="57743932" sldId="4459"/>
            <ac:picMk id="3" creationId="{EB92AD13-60E5-0736-F871-A95E9C9BB833}"/>
          </ac:picMkLst>
        </pc:picChg>
        <pc:picChg chg="add mod">
          <ac:chgData name="최세인" userId="S::csi1806@sookmyung.ac.kr::d80f5e3e-caa1-403d-95a6-2c208b321978" providerId="AD" clId="Web-{2057393D-2F05-8F4A-5075-441B5A851650}" dt="2024-12-02T07:50:26.728" v="1341" actId="14100"/>
          <ac:picMkLst>
            <pc:docMk/>
            <pc:sldMk cId="57743932" sldId="4459"/>
            <ac:picMk id="4" creationId="{0EDF8EAD-AF0B-F285-FC74-AC36ED4A945E}"/>
          </ac:picMkLst>
        </pc:picChg>
      </pc:sldChg>
      <pc:sldChg chg="add del replId">
        <pc:chgData name="최세인" userId="S::csi1806@sookmyung.ac.kr::d80f5e3e-caa1-403d-95a6-2c208b321978" providerId="AD" clId="Web-{2057393D-2F05-8F4A-5075-441B5A851650}" dt="2024-12-02T06:42:58.343" v="1236"/>
        <pc:sldMkLst>
          <pc:docMk/>
          <pc:sldMk cId="3875877568" sldId="44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860F-028A-4283-AF5A-F8B1DC8125AD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2619-EE40-4E47-8ED1-6ED5EE396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1:34:3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16457 760 5919 0 0,'5'-5'-1568'0'0,"11"-1"-512"0"0,13 4 1728 0 0,1 9 288 0 0,-9 2-64 0 0,-8 0 128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634951-330F-4AD3-B740-BDDB3FC2B95C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7EB60B-71C3-4909-85FD-B5E98959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0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1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17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1131904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06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8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BE6DDA-23BE-744D-8DF8-F443EB1EAB8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012" y="763178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76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1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55900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93897BFA-69B5-0F19-AEAA-E6141B5763E0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599" y="221"/>
            <a:ext cx="113190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86258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38658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5D676B40-CAA5-F673-B99A-4932B182FCCA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7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0427" y="221"/>
            <a:ext cx="1132822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53984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06384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448026" y="2614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4ABBE146-B200-F336-7B16-A5880D6F54C3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58086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210486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352128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77D639-4FA5-1C19-15F4-787B47119233}"/>
              </a:ext>
            </a:extLst>
          </p:cNvPr>
          <p:cNvSpPr/>
          <p:nvPr userDrawn="1"/>
        </p:nvSpPr>
        <p:spPr>
          <a:xfrm>
            <a:off x="493770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9697533-F4B9-5B8B-681B-99089A530D0C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15127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584BBDB9-21E4-3C5C-8BD8-A5E649A7BF48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21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3169" y="69539"/>
            <a:ext cx="1133872" cy="363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5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1713857"/>
            <a:ext cx="2114317" cy="10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cfs13.tistory.com/image/33/tistory/2008/11/07/16/41/4913f13b3d3d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885481"/>
            <a:ext cx="2114319" cy="1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548680"/>
            <a:ext cx="2114319" cy="10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9" y="4090121"/>
            <a:ext cx="2114317" cy="106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techlicious.com/images/av/ea-active-2-364px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18469"/>
          <a:stretch/>
        </p:blipFill>
        <p:spPr bwMode="auto">
          <a:xfrm>
            <a:off x="1910079" y="5314257"/>
            <a:ext cx="2114316" cy="10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4016"/>
            <a:ext cx="11713301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934859" y="6614069"/>
            <a:ext cx="2035605" cy="1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00" tIns="46000" rIns="92000" bIns="46000" anchor="ctr"/>
          <a:lstStyle/>
          <a:p>
            <a:pPr algn="ctr"/>
            <a:fld id="{BCA6365A-A6D8-4C5D-8B65-3F43B4140DAB}" type="slidenum">
              <a:rPr lang="en-US" altLang="ko-KR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pPr algn="ctr"/>
              <a:t>‹#›</a:t>
            </a:fld>
            <a:r>
              <a:rPr lang="en-US" altLang="ko-KR" sz="1400" b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/8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49" y="21605"/>
            <a:ext cx="927953" cy="7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5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15072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8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7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52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525"/>
            <a:ext cx="12204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1"/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6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8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2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524000" y="4581128"/>
            <a:ext cx="9144000" cy="41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20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http://ivpl.sookmyung.ac.kr</a:t>
            </a:r>
            <a:endParaRPr lang="ko-KR" altLang="en-US" sz="2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27614" y="45531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685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rgbClr val="110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rgbClr val="0E0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1026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B8DC2-256E-CCE3-DA64-D358983615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21795" y="9157"/>
            <a:ext cx="1133872" cy="36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A5243-B254-EF46-D0A5-55C47F44FC3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" y="9958"/>
            <a:ext cx="587059" cy="485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rgbClr val="492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21"/>
            <a:ext cx="646451" cy="546127"/>
          </a:xfrm>
          <a:prstGeom prst="rect">
            <a:avLst/>
          </a:prstGeom>
          <a:solidFill>
            <a:srgbClr val="EE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/>
              <a:pPr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9" r:id="rId7"/>
    <p:sldLayoutId id="2147483888" r:id="rId8"/>
    <p:sldLayoutId id="2147483680" r:id="rId9"/>
    <p:sldLayoutId id="2147483882" r:id="rId10"/>
    <p:sldLayoutId id="2147483887" r:id="rId11"/>
    <p:sldLayoutId id="2147483891" r:id="rId12"/>
    <p:sldLayoutId id="2147483892" r:id="rId13"/>
    <p:sldLayoutId id="2147483893" r:id="rId14"/>
    <p:sldLayoutId id="2147483894" r:id="rId15"/>
    <p:sldLayoutId id="2147483681" r:id="rId16"/>
    <p:sldLayoutId id="2147483883" r:id="rId17"/>
    <p:sldLayoutId id="2147483884" r:id="rId18"/>
    <p:sldLayoutId id="2147483885" r:id="rId19"/>
    <p:sldLayoutId id="2147483889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2" r:id="rId26"/>
    <p:sldLayoutId id="2147483693" r:id="rId27"/>
    <p:sldLayoutId id="2147483654" r:id="rId28"/>
    <p:sldLayoutId id="2147483881" r:id="rId29"/>
    <p:sldLayoutId id="2147483886" r:id="rId30"/>
    <p:sldLayoutId id="2147483890" r:id="rId3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9" r:id="rId6"/>
    <p:sldLayoutId id="2147483844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3" r:id="rId14"/>
    <p:sldLayoutId id="2147483854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1765" y="1196752"/>
            <a:ext cx="10988469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 fontAlgn="base" latinLnBrk="0"/>
            <a:r>
              <a:rPr lang="en-US" altLang="ko-KR" sz="3200" b="1">
                <a:ea typeface="맑은 고딕"/>
              </a:rPr>
              <a:t>Fast R-CNN (2)</a:t>
            </a:r>
            <a:endParaRPr lang="ko-KR" altLang="en-US" sz="3200" b="1">
              <a:solidFill>
                <a:srgbClr val="2818FC"/>
              </a:solidFill>
              <a:ea typeface="맑은 고딕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0" y="4437112"/>
            <a:ext cx="9144000" cy="3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2024-12-02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4941168"/>
            <a:ext cx="9144000" cy="1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Sein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Choi</a:t>
            </a:r>
          </a:p>
          <a:p>
            <a:pPr algn="ctr"/>
            <a:r>
              <a:rPr lang="en-US" altLang="ko-KR" b="1">
                <a:solidFill>
                  <a:srgbClr val="0E02B0"/>
                </a:solidFill>
              </a:rPr>
              <a:t>I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ntelligent </a:t>
            </a:r>
            <a:r>
              <a:rPr lang="en-US" altLang="ko-KR" b="1">
                <a:solidFill>
                  <a:srgbClr val="0E02B0"/>
                </a:solidFill>
              </a:rPr>
              <a:t>V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ision </a:t>
            </a:r>
            <a:r>
              <a:rPr lang="en-US" altLang="ko-KR" b="1">
                <a:solidFill>
                  <a:srgbClr val="0E02B0"/>
                </a:solidFill>
              </a:rPr>
              <a:t>P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rocessing </a:t>
            </a:r>
            <a:r>
              <a:rPr lang="en-US" altLang="ko-KR" b="1">
                <a:solidFill>
                  <a:srgbClr val="0E02B0"/>
                </a:solidFill>
              </a:rPr>
              <a:t>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ab. (</a:t>
            </a:r>
            <a:r>
              <a:rPr lang="en-US" altLang="ko-KR" b="1">
                <a:solidFill>
                  <a:srgbClr val="0E02B0"/>
                </a:solidFill>
              </a:rPr>
              <a:t>IVPL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https://ivpl.sookmyung.ac.kr 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Div. of AI Engineering, Sookmyung Women’s University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E-mail: csi1806@sookmyung.ac.kr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671F0-B806-614E-915E-7B1C3A4F15E3}"/>
              </a:ext>
            </a:extLst>
          </p:cNvPr>
          <p:cNvSpPr txBox="1"/>
          <p:nvPr/>
        </p:nvSpPr>
        <p:spPr>
          <a:xfrm>
            <a:off x="601766" y="2025838"/>
            <a:ext cx="1098846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Fast R-CNN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14:cNvPr>
              <p14:cNvContentPartPr/>
              <p14:nvPr/>
            </p14:nvContentPartPr>
            <p14:xfrm>
              <a:off x="5895202" y="-164156"/>
              <a:ext cx="40977" cy="12871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386" y="-188908"/>
                <a:ext cx="76253" cy="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Fast</a:t>
            </a:r>
            <a:r>
              <a:rPr lang="ko-KR" altLang="en-US" dirty="0">
                <a:ea typeface="맑은 고딕"/>
              </a:rPr>
              <a:t> R-CNN </a:t>
            </a:r>
            <a:r>
              <a:rPr lang="ko-KR" altLang="en-US" dirty="0" err="1">
                <a:ea typeface="맑은 고딕"/>
              </a:rPr>
              <a:t>Detection</a:t>
            </a:r>
          </a:p>
        </p:txBody>
      </p:sp>
      <p:pic>
        <p:nvPicPr>
          <p:cNvPr id="4" name="그림 3" descr="텍스트, 스크린샷, 평행이(가) 표시된 사진&#10;&#10;자동 생성된 설명">
            <a:extLst>
              <a:ext uri="{FF2B5EF4-FFF2-40B4-BE49-F238E27FC236}">
                <a16:creationId xmlns:a16="http://schemas.microsoft.com/office/drawing/2014/main" id="{65BD7364-841E-B94B-DFDF-782BF209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5" y="575005"/>
            <a:ext cx="3907946" cy="1552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EB922E-8968-D40F-EBD1-6041AF23058D}"/>
              </a:ext>
            </a:extLst>
          </p:cNvPr>
          <p:cNvSpPr txBox="1"/>
          <p:nvPr/>
        </p:nvSpPr>
        <p:spPr>
          <a:xfrm>
            <a:off x="6414717" y="1196418"/>
            <a:ext cx="40515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dirty="0" err="1">
                <a:ea typeface="+mn-lt"/>
                <a:cs typeface="+mn-lt"/>
              </a:rPr>
              <a:t>Independent</a:t>
            </a:r>
            <a:r>
              <a:rPr lang="ko-KR" sz="1400" dirty="0">
                <a:ea typeface="+mn-lt"/>
                <a:cs typeface="+mn-lt"/>
              </a:rPr>
              <a:t> NMS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performed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for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each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class</a:t>
            </a:r>
            <a:r>
              <a:rPr lang="ko-KR" sz="1400" dirty="0">
                <a:ea typeface="+mn-lt"/>
                <a:cs typeface="+mn-lt"/>
              </a:rPr>
              <a:t>.</a:t>
            </a:r>
          </a:p>
        </p:txBody>
      </p:sp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F8D7E81-BD83-6781-2B5B-1090821A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6" t="55940" r="7865" b="495"/>
          <a:stretch/>
        </p:blipFill>
        <p:spPr>
          <a:xfrm>
            <a:off x="310551" y="2644780"/>
            <a:ext cx="5489743" cy="1561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7D335F-FF0A-585E-FF63-BC26430B1BC2}"/>
              </a:ext>
            </a:extLst>
          </p:cNvPr>
          <p:cNvSpPr txBox="1"/>
          <p:nvPr/>
        </p:nvSpPr>
        <p:spPr>
          <a:xfrm>
            <a:off x="3387306" y="2280249"/>
            <a:ext cx="543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Truncated SVD (Singular Value </a:t>
            </a:r>
            <a:r>
              <a:rPr lang="en-US" altLang="ko-KR" b="1" dirty="0" err="1">
                <a:ea typeface="맑은 고딕"/>
              </a:rPr>
              <a:t>Deomposition</a:t>
            </a:r>
            <a:r>
              <a:rPr lang="en-US" altLang="ko-KR" b="1" dirty="0">
                <a:ea typeface="맑은 고딕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84DC0-1BB6-B610-189C-9D8472663465}"/>
              </a:ext>
            </a:extLst>
          </p:cNvPr>
          <p:cNvSpPr txBox="1"/>
          <p:nvPr/>
        </p:nvSpPr>
        <p:spPr>
          <a:xfrm>
            <a:off x="5917721" y="2639683"/>
            <a:ext cx="546052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맑은 고딕"/>
              </a:rPr>
              <a:t>This approach </a:t>
            </a:r>
            <a:r>
              <a:rPr lang="en-US" altLang="ko-KR" sz="1200" b="1" dirty="0">
                <a:ea typeface="맑은 고딕"/>
              </a:rPr>
              <a:t>selects only the most important singular values and their corresponding singular vectors,</a:t>
            </a:r>
            <a:r>
              <a:rPr lang="en-US" altLang="ko-KR" sz="1200" dirty="0">
                <a:ea typeface="맑은 고딕"/>
              </a:rPr>
              <a:t> discarding the less important information.</a:t>
            </a:r>
            <a:endParaRPr lang="ko-KR" altLang="en-US" sz="1200" dirty="0">
              <a:ea typeface="맑은 고딕" panose="020B0503020000020004" pitchFamily="34" charset="-127"/>
            </a:endParaRPr>
          </a:p>
        </p:txBody>
      </p:sp>
      <p:pic>
        <p:nvPicPr>
          <p:cNvPr id="10" name="그림 9" descr="텍스트, 도표, 직사각형, 라인이(가) 표시된 사진&#10;&#10;자동 생성된 설명">
            <a:extLst>
              <a:ext uri="{FF2B5EF4-FFF2-40B4-BE49-F238E27FC236}">
                <a16:creationId xmlns:a16="http://schemas.microsoft.com/office/drawing/2014/main" id="{3DA17C11-75B2-8DA1-60FD-5472FE836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79" y="4483825"/>
            <a:ext cx="4238443" cy="211729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F1AE8B-3CC7-6F27-9C09-B2CBDE1AF25F}"/>
              </a:ext>
            </a:extLst>
          </p:cNvPr>
          <p:cNvSpPr/>
          <p:nvPr/>
        </p:nvSpPr>
        <p:spPr>
          <a:xfrm>
            <a:off x="5305539" y="1293281"/>
            <a:ext cx="290804" cy="35152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CF0DAA3-9021-687D-F6A6-86378E55E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396" y="3467998"/>
            <a:ext cx="1987848" cy="4683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37BB75-15D7-CA35-5D21-C99D09DE8EDD}"/>
              </a:ext>
            </a:extLst>
          </p:cNvPr>
          <p:cNvSpPr txBox="1"/>
          <p:nvPr/>
        </p:nvSpPr>
        <p:spPr>
          <a:xfrm>
            <a:off x="6931057" y="3468967"/>
            <a:ext cx="604520" cy="52322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dirty="0" err="1">
                <a:ea typeface="맑은 고딕"/>
              </a:rPr>
              <a:t>W</a:t>
            </a:r>
            <a:endParaRPr lang="ko-KR" altLang="en-US" sz="28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DC1C45-0309-4FDD-237E-B7EAF269B99F}"/>
              </a:ext>
            </a:extLst>
          </p:cNvPr>
          <p:cNvSpPr txBox="1"/>
          <p:nvPr/>
        </p:nvSpPr>
        <p:spPr>
          <a:xfrm>
            <a:off x="6931056" y="3943420"/>
            <a:ext cx="9208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 err="1">
                <a:ea typeface="맑은 고딕"/>
              </a:rPr>
              <a:t>u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x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v</a:t>
            </a:r>
            <a:endParaRPr lang="ko-KR" sz="1400" dirty="0" err="1"/>
          </a:p>
        </p:txBody>
      </p:sp>
      <p:pic>
        <p:nvPicPr>
          <p:cNvPr id="20" name="그림 19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372508EC-4FD4-4C7D-F773-0152B2493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7681" y="3340400"/>
            <a:ext cx="666750" cy="781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635D0-C627-416D-0C1D-C3405C77B2FB}"/>
              </a:ext>
            </a:extLst>
          </p:cNvPr>
          <p:cNvSpPr txBox="1"/>
          <p:nvPr/>
        </p:nvSpPr>
        <p:spPr>
          <a:xfrm>
            <a:off x="5996526" y="4144703"/>
            <a:ext cx="9352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err="1">
                <a:ea typeface="맑은 고딕"/>
              </a:rPr>
              <a:t>Weight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matrix</a:t>
            </a:r>
            <a:r>
              <a:rPr lang="ko-KR" altLang="en-US" sz="1400" dirty="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W</a:t>
            </a:r>
            <a:endParaRPr lang="ko-KR" sz="1100">
              <a:ea typeface="맑은 고딕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2039588-F408-6CB2-4155-4E3A10DEE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1491" y="4671652"/>
            <a:ext cx="2141507" cy="5195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8BAA17-4350-EEDE-55FF-09B8ECA89849}"/>
              </a:ext>
            </a:extLst>
          </p:cNvPr>
          <p:cNvSpPr txBox="1"/>
          <p:nvPr/>
        </p:nvSpPr>
        <p:spPr>
          <a:xfrm>
            <a:off x="5292034" y="5956251"/>
            <a:ext cx="2531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Computation</a:t>
            </a:r>
            <a:r>
              <a:rPr lang="ko-KR" altLang="en-US" dirty="0">
                <a:ea typeface="맑은 고딕"/>
              </a:rPr>
              <a:t>:  </a:t>
            </a:r>
            <a:r>
              <a:rPr lang="ko-KR" altLang="en-US" dirty="0" err="1">
                <a:ea typeface="맑은 고딕"/>
              </a:rPr>
              <a:t>u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v</a:t>
            </a:r>
            <a:r>
              <a:rPr lang="ko-KR" altLang="en-US" dirty="0">
                <a:ea typeface="맑은 고딕"/>
              </a:rPr>
              <a:t> </a:t>
            </a:r>
            <a:endParaRPr lang="ko-KR" sz="2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E31AAA-EAE6-C610-8291-A8B3B327F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3155" y="5950879"/>
            <a:ext cx="1219200" cy="33337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4ACDAF5-F184-29B4-5163-3F1E1B7E8789}"/>
              </a:ext>
            </a:extLst>
          </p:cNvPr>
          <p:cNvSpPr/>
          <p:nvPr/>
        </p:nvSpPr>
        <p:spPr>
          <a:xfrm>
            <a:off x="7819485" y="5930268"/>
            <a:ext cx="623259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29" name="그림 28" descr="폰트, 텍스트, 화이트, 친필이(가) 표시된 사진&#10;&#10;자동 생성된 설명">
            <a:extLst>
              <a:ext uri="{FF2B5EF4-FFF2-40B4-BE49-F238E27FC236}">
                <a16:creationId xmlns:a16="http://schemas.microsoft.com/office/drawing/2014/main" id="{562AB2BF-AB50-78C6-379A-828C37E599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1573" y="4482770"/>
            <a:ext cx="1357043" cy="109861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E98BEA-5850-74B0-60CE-7CEFEB377091}"/>
              </a:ext>
            </a:extLst>
          </p:cNvPr>
          <p:cNvSpPr txBox="1"/>
          <p:nvPr/>
        </p:nvSpPr>
        <p:spPr>
          <a:xfrm>
            <a:off x="2531582" y="5582438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u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FB3FA5-07D8-CE77-0243-A6D687C7794F}"/>
              </a:ext>
            </a:extLst>
          </p:cNvPr>
          <p:cNvSpPr txBox="1"/>
          <p:nvPr/>
        </p:nvSpPr>
        <p:spPr>
          <a:xfrm>
            <a:off x="2085883" y="4777305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25859-D1D2-AA8A-DCD0-49FC971D9A55}"/>
              </a:ext>
            </a:extLst>
          </p:cNvPr>
          <p:cNvSpPr txBox="1"/>
          <p:nvPr/>
        </p:nvSpPr>
        <p:spPr>
          <a:xfrm>
            <a:off x="3494864" y="4777304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33591A-EBED-B60C-628E-9CA50355F9A2}"/>
              </a:ext>
            </a:extLst>
          </p:cNvPr>
          <p:cNvSpPr txBox="1"/>
          <p:nvPr/>
        </p:nvSpPr>
        <p:spPr>
          <a:xfrm>
            <a:off x="3811166" y="5194247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191C12-7171-37D1-DD19-5EB67578BB1F}"/>
              </a:ext>
            </a:extLst>
          </p:cNvPr>
          <p:cNvSpPr txBox="1"/>
          <p:nvPr/>
        </p:nvSpPr>
        <p:spPr>
          <a:xfrm>
            <a:off x="5133882" y="5194246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344102-B3E3-B749-DFAF-E6E895C8CFC5}"/>
              </a:ext>
            </a:extLst>
          </p:cNvPr>
          <p:cNvSpPr txBox="1"/>
          <p:nvPr/>
        </p:nvSpPr>
        <p:spPr>
          <a:xfrm>
            <a:off x="5277655" y="5338020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t</a:t>
            </a:r>
            <a:endParaRPr lang="ko-KR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613808-5C7A-6D91-2CB0-109C29E98732}"/>
              </a:ext>
            </a:extLst>
          </p:cNvPr>
          <p:cNvSpPr txBox="1"/>
          <p:nvPr/>
        </p:nvSpPr>
        <p:spPr>
          <a:xfrm>
            <a:off x="4630674" y="4777302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v</a:t>
            </a:r>
            <a:endParaRPr lang="ko-KR" altLang="en-US" sz="1400" b="1" dirty="0" err="1"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0A88D-F815-C706-DE40-CDFC26CDC251}"/>
              </a:ext>
            </a:extLst>
          </p:cNvPr>
          <p:cNvSpPr txBox="1"/>
          <p:nvPr/>
        </p:nvSpPr>
        <p:spPr>
          <a:xfrm>
            <a:off x="619393" y="5582437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DEBEE8-9474-0901-FA3C-40F904EE9742}"/>
              </a:ext>
            </a:extLst>
          </p:cNvPr>
          <p:cNvSpPr txBox="1"/>
          <p:nvPr/>
        </p:nvSpPr>
        <p:spPr>
          <a:xfrm>
            <a:off x="1223241" y="4777304"/>
            <a:ext cx="3169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dirty="0" err="1">
                <a:solidFill>
                  <a:srgbClr val="000000"/>
                </a:solidFill>
                <a:ea typeface="맑은 고딕"/>
              </a:rPr>
              <a:t>v</a:t>
            </a:r>
          </a:p>
        </p:txBody>
      </p:sp>
      <p:pic>
        <p:nvPicPr>
          <p:cNvPr id="40" name="그림 39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943E01AB-C65E-5A18-7141-9936E91937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640" t="-9633" r="47311" b="11"/>
          <a:stretch/>
        </p:blipFill>
        <p:spPr>
          <a:xfrm>
            <a:off x="5786358" y="4717721"/>
            <a:ext cx="313697" cy="856206"/>
          </a:xfrm>
          <a:prstGeom prst="rect">
            <a:avLst/>
          </a:prstGeom>
        </p:spPr>
      </p:pic>
      <p:pic>
        <p:nvPicPr>
          <p:cNvPr id="41" name="그림 40" descr="텍스트, 디자인이(가) 표시된 사진&#10;&#10;자동 생성된 설명">
            <a:extLst>
              <a:ext uri="{FF2B5EF4-FFF2-40B4-BE49-F238E27FC236}">
                <a16:creationId xmlns:a16="http://schemas.microsoft.com/office/drawing/2014/main" id="{D755273C-AC13-4BBE-2D8C-3EE01ED162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6698" t="-9161" r="6174" b="11"/>
          <a:stretch/>
        </p:blipFill>
        <p:spPr>
          <a:xfrm>
            <a:off x="6467114" y="4706247"/>
            <a:ext cx="314224" cy="8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8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E4A19E-52E7-0D8C-9723-6A12B3D40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Conclusion</a:t>
            </a:r>
            <a:endParaRPr lang="ko-KR" altLang="en-US" dirty="0" err="1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B92AD13-60E5-0736-F871-A95E9C9B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24" y="1301511"/>
            <a:ext cx="7430579" cy="4844452"/>
          </a:xfrm>
          <a:prstGeom prst="rect">
            <a:avLst/>
          </a:prstGeom>
        </p:spPr>
      </p:pic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EDF8EAD-AF0B-F285-FC74-AC36ED4A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513" y="1715129"/>
            <a:ext cx="3944069" cy="306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849" y="2636912"/>
            <a:ext cx="8208912" cy="10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3200" b="1">
                <a:solidFill>
                  <a:srgbClr val="3AC4D2"/>
                </a:solidFill>
              </a:rPr>
              <a:t>Thank you for your attention.!!!</a:t>
            </a:r>
          </a:p>
          <a:p>
            <a:pPr algn="ctr"/>
            <a:r>
              <a:rPr lang="en-US" altLang="ko-KR" sz="3200" b="1" err="1">
                <a:solidFill>
                  <a:srgbClr val="3AC4D2"/>
                </a:solidFill>
              </a:rPr>
              <a:t>QnA</a:t>
            </a:r>
            <a:endParaRPr lang="en-US" altLang="ko-KR" sz="3200" b="1">
              <a:solidFill>
                <a:srgbClr val="3AC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5062" y="2090523"/>
            <a:ext cx="6283506" cy="1891335"/>
          </a:xfrm>
          <a:prstGeom prst="rect">
            <a:avLst/>
          </a:prstGeom>
          <a:noFill/>
        </p:spPr>
        <p:txBody>
          <a:bodyPr wrap="square" lIns="91424" tIns="45712" rIns="91424" bIns="45712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R-CNN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ea typeface="맑은 고딕"/>
              </a:rPr>
              <a:t>RoI</a:t>
            </a:r>
            <a:r>
              <a:rPr lang="en-US" altLang="ko-KR" sz="1600" b="1" dirty="0">
                <a:ea typeface="맑은 고딕"/>
              </a:rPr>
              <a:t> Pooling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Fine-tuning for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Fast R-CNN Detection (Truncated SVD)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Conclusion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43872" y="1556793"/>
            <a:ext cx="192705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sz="2400" b="1">
                <a:solidFill>
                  <a:srgbClr val="FF6600"/>
                </a:solidFill>
                <a:latin typeface="+mn-ea"/>
              </a:rPr>
              <a:t>Contents</a:t>
            </a:r>
            <a:endParaRPr lang="ko-KR" altLang="en-US" sz="2400" b="1">
              <a:solidFill>
                <a:srgbClr val="FF6600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87888" y="2007685"/>
            <a:ext cx="5580112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EAC61D-850A-F403-3FDF-F41732399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Introduction</a:t>
            </a:r>
            <a:endParaRPr 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81E2E-DA8C-6880-DB71-D0380C64881B}"/>
              </a:ext>
            </a:extLst>
          </p:cNvPr>
          <p:cNvSpPr txBox="1"/>
          <p:nvPr/>
        </p:nvSpPr>
        <p:spPr>
          <a:xfrm>
            <a:off x="467221" y="1816960"/>
            <a:ext cx="841337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Two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Major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Challenges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Addressing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Complexity</a:t>
            </a:r>
            <a:endParaRPr lang="ko-KR" err="1"/>
          </a:p>
          <a:p>
            <a:pPr marL="342900" indent="-342900">
              <a:buAutoNum type="arabicPeriod"/>
            </a:pP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Handling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numerous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region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proposals</a:t>
            </a:r>
            <a:endParaRPr lang="ko-KR" err="1"/>
          </a:p>
          <a:p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2.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Need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precise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location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refinement</a:t>
            </a:r>
            <a:endParaRPr lang="ko-KR" err="1"/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address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these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there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trade-off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involving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speed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accuracy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simplicity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2FA8-3BC9-61F9-532E-56FB9CCE430E}"/>
              </a:ext>
            </a:extLst>
          </p:cNvPr>
          <p:cNvSpPr txBox="1"/>
          <p:nvPr/>
        </p:nvSpPr>
        <p:spPr>
          <a:xfrm>
            <a:off x="467221" y="808429"/>
            <a:ext cx="84133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Improving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Accuracy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Across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Various Tasks Using ConvNet</a:t>
            </a:r>
            <a:endParaRPr lang="ko-KR"/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object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detection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, complexity -&gt; use multi-stage pipeline</a:t>
            </a:r>
            <a:endParaRPr lang="ko-KR"/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FC571-BF45-0232-A5AB-8BA0AD9497B3}"/>
              </a:ext>
            </a:extLst>
          </p:cNvPr>
          <p:cNvSpPr txBox="1"/>
          <p:nvPr/>
        </p:nvSpPr>
        <p:spPr>
          <a:xfrm>
            <a:off x="467221" y="3430607"/>
            <a:ext cx="841337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Solution</a:t>
            </a:r>
            <a:r>
              <a:rPr lang="ko-KR" altLang="en-US">
                <a:ea typeface="맑은 고딕"/>
              </a:rPr>
              <a:t>:</a:t>
            </a:r>
          </a:p>
          <a:p>
            <a:r>
              <a:rPr lang="ko-KR" altLang="en-US" err="1">
                <a:ea typeface="맑은 고딕"/>
              </a:rPr>
              <a:t>Propose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single-stage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training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algorithm</a:t>
            </a:r>
          </a:p>
          <a:p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classify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object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proposals</a:t>
            </a:r>
            <a:r>
              <a:rPr lang="ko-KR" altLang="en-US">
                <a:ea typeface="맑은 고딕"/>
              </a:rPr>
              <a:t> + </a:t>
            </a:r>
            <a:r>
              <a:rPr lang="ko-KR" altLang="en-US" err="1">
                <a:ea typeface="맑은 고딕"/>
              </a:rPr>
              <a:t>refine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spacial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locations</a:t>
            </a:r>
            <a:r>
              <a:rPr lang="ko-KR" altLang="en-US">
                <a:ea typeface="맑은 고딕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AEEFC-22E5-E5E1-C817-6F3C0044DC8E}"/>
              </a:ext>
            </a:extLst>
          </p:cNvPr>
          <p:cNvSpPr txBox="1"/>
          <p:nvPr/>
        </p:nvSpPr>
        <p:spPr>
          <a:xfrm>
            <a:off x="422399" y="4685665"/>
            <a:ext cx="1140534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ea typeface="맑은 고딕"/>
              </a:rPr>
              <a:t>Results</a:t>
            </a:r>
            <a:r>
              <a:rPr lang="ko-KR" altLang="en-US">
                <a:ea typeface="맑은 고딕"/>
              </a:rPr>
              <a:t>: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Training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Speed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: The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proposed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method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9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times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R-CNN and 3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times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faster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than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SPPnet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VGG16.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Inference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Time: The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inference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time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0.3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seconds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per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image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ko-KR"/>
          </a:p>
          <a:p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mAP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Achieved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66%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on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Pascal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VOC 2012,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compared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to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62% </a:t>
            </a:r>
            <a:r>
              <a:rPr lang="ko-KR" err="1">
                <a:solidFill>
                  <a:srgbClr val="000000"/>
                </a:solidFill>
                <a:ea typeface="+mn-lt"/>
                <a:cs typeface="+mn-lt"/>
              </a:rPr>
              <a:t>for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R-CNN.</a:t>
            </a:r>
            <a:endParaRPr lang="ko-KR"/>
          </a:p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5229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EAC61D-850A-F403-3FDF-F41732399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R-CNN and </a:t>
            </a:r>
            <a:r>
              <a:rPr lang="en-US" altLang="ko-KR" err="1">
                <a:ea typeface="맑은 고딕"/>
              </a:rPr>
              <a:t>SPPnet</a:t>
            </a:r>
            <a:endParaRPr lang="ko-KR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2FA8-3BC9-61F9-532E-56FB9CCE430E}"/>
              </a:ext>
            </a:extLst>
          </p:cNvPr>
          <p:cNvSpPr txBox="1"/>
          <p:nvPr/>
        </p:nvSpPr>
        <p:spPr>
          <a:xfrm>
            <a:off x="380957" y="5150391"/>
            <a:ext cx="506345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solidFill>
                  <a:srgbClr val="000000"/>
                </a:solidFill>
                <a:ea typeface="+mn-lt"/>
                <a:cs typeface="+mn-lt"/>
              </a:rPr>
              <a:t>Disadvantages of R-CNN</a:t>
            </a:r>
            <a:endParaRPr lang="en-US" altLang="ko-KR" sz="1400" b="1">
              <a:solidFill>
                <a:srgbClr val="000000"/>
              </a:solidFill>
              <a:ea typeface="맑은 고딕" panose="020B0503020000020004" pitchFamily="34" charset="-127"/>
              <a:cs typeface="+mn-lt"/>
            </a:endParaRPr>
          </a:p>
          <a:p>
            <a:pPr marL="342900" indent="-342900">
              <a:buAutoNum type="arabicPeriod"/>
            </a:pPr>
            <a:r>
              <a:rPr lang="en-US" altLang="ko-KR" sz="1400">
                <a:ea typeface="맑은 고딕"/>
              </a:rPr>
              <a:t>Training is a multi-stage pipeline</a:t>
            </a:r>
          </a:p>
          <a:p>
            <a:pPr marL="342900" indent="-342900">
              <a:buAutoNum type="arabicPeriod"/>
            </a:pPr>
            <a:r>
              <a:rPr lang="en-US" altLang="ko-KR" sz="1400">
                <a:ea typeface="맑은 고딕"/>
              </a:rPr>
              <a:t>Training is expensive in space and time</a:t>
            </a:r>
          </a:p>
          <a:p>
            <a:pPr marL="342900" indent="-342900">
              <a:buAutoNum type="arabicPeriod"/>
            </a:pPr>
            <a:r>
              <a:rPr lang="en-US" altLang="ko-KR" sz="1400">
                <a:ea typeface="맑은 고딕"/>
              </a:rPr>
              <a:t>Object detection is slow </a:t>
            </a:r>
          </a:p>
        </p:txBody>
      </p:sp>
      <p:pic>
        <p:nvPicPr>
          <p:cNvPr id="7" name="그림 6" descr="RCNN과 SPPNet 차이">
            <a:extLst>
              <a:ext uri="{FF2B5EF4-FFF2-40B4-BE49-F238E27FC236}">
                <a16:creationId xmlns:a16="http://schemas.microsoft.com/office/drawing/2014/main" id="{0D5375A3-84D4-8A5C-587E-BE483343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974897"/>
            <a:ext cx="6840745" cy="2003979"/>
          </a:xfrm>
          <a:prstGeom prst="rect">
            <a:avLst/>
          </a:prstGeom>
        </p:spPr>
      </p:pic>
      <p:pic>
        <p:nvPicPr>
          <p:cNvPr id="8" name="그림 7" descr="CNN과 SPPNet의 차이">
            <a:extLst>
              <a:ext uri="{FF2B5EF4-FFF2-40B4-BE49-F238E27FC236}">
                <a16:creationId xmlns:a16="http://schemas.microsoft.com/office/drawing/2014/main" id="{D8A4D128-F4BB-46E7-CEFB-D9561690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9" y="2972081"/>
            <a:ext cx="6049991" cy="1086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D12EF-2806-D9C2-BF90-A83ADBE98CA3}"/>
              </a:ext>
            </a:extLst>
          </p:cNvPr>
          <p:cNvSpPr txBox="1"/>
          <p:nvPr/>
        </p:nvSpPr>
        <p:spPr>
          <a:xfrm>
            <a:off x="179673" y="592768"/>
            <a:ext cx="8413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Difference</a:t>
            </a:r>
            <a:r>
              <a:rPr lang="ko-KR">
                <a:solidFill>
                  <a:srgbClr val="000000"/>
                </a:solidFill>
                <a:ea typeface="+mn-lt"/>
                <a:cs typeface="+mn-lt"/>
              </a:rPr>
              <a:t> of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R-CNN and </a:t>
            </a:r>
            <a:r>
              <a:rPr lang="ko-KR" altLang="en-US" err="1">
                <a:solidFill>
                  <a:srgbClr val="000000"/>
                </a:solidFill>
                <a:ea typeface="+mn-lt"/>
                <a:cs typeface="+mn-lt"/>
              </a:rPr>
              <a:t>SPPnet</a:t>
            </a:r>
            <a:r>
              <a:rPr lang="ko-KR" alt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26269-1DCA-C9A3-E8D1-0E6EE0513C0A}"/>
              </a:ext>
            </a:extLst>
          </p:cNvPr>
          <p:cNvSpPr txBox="1"/>
          <p:nvPr/>
        </p:nvSpPr>
        <p:spPr>
          <a:xfrm>
            <a:off x="5170099" y="5155721"/>
            <a:ext cx="682636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ea typeface="맑은 고딕"/>
              </a:rPr>
              <a:t>Disadvantages of </a:t>
            </a:r>
            <a:r>
              <a:rPr lang="en-US" altLang="ko-KR" sz="1400" b="1" err="1">
                <a:ea typeface="맑은 고딕"/>
              </a:rPr>
              <a:t>SPPnet</a:t>
            </a:r>
            <a:endParaRPr lang="en-US" altLang="ko-KR" sz="1400" b="1">
              <a:ea typeface="맑은 고딕"/>
            </a:endParaRPr>
          </a:p>
          <a:p>
            <a:pPr>
              <a:buFont typeface=""/>
              <a:buChar char="•"/>
            </a:pPr>
            <a:r>
              <a:rPr lang="en-US" altLang="ko-KR" sz="1400">
                <a:ea typeface="맑은 고딕"/>
              </a:rPr>
              <a:t>Complex multi-stage training process.</a:t>
            </a:r>
          </a:p>
          <a:p>
            <a:pPr>
              <a:buFont typeface=""/>
              <a:buChar char="•"/>
            </a:pPr>
            <a:r>
              <a:rPr lang="en-US" altLang="ko-KR" sz="1400">
                <a:ea typeface="맑은 고딕"/>
              </a:rPr>
              <a:t>Need to store features on disk every time.</a:t>
            </a:r>
          </a:p>
          <a:p>
            <a:pPr>
              <a:buFont typeface=""/>
              <a:buChar char="•"/>
            </a:pPr>
            <a:r>
              <a:rPr lang="en-US" altLang="ko-KR" sz="1400">
                <a:ea typeface="맑은 고딕"/>
              </a:rPr>
              <a:t>Need to train SVM and bounding box regressor separately.</a:t>
            </a:r>
          </a:p>
          <a:p>
            <a:pPr>
              <a:buFont typeface=""/>
              <a:buChar char="•"/>
            </a:pPr>
            <a:r>
              <a:rPr lang="en-US" altLang="ko-KR" sz="1400" b="1">
                <a:ea typeface="맑은 고딕"/>
              </a:rPr>
              <a:t>Major disadvantage</a:t>
            </a:r>
            <a:r>
              <a:rPr lang="en-US" altLang="ko-KR" sz="1400">
                <a:ea typeface="맑은 고딕"/>
              </a:rPr>
              <a:t>: Cannot update/train layers preceding spatial pyramid pooling.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3C0EC-EA85-BC36-077D-AA5013F560CC}"/>
              </a:ext>
            </a:extLst>
          </p:cNvPr>
          <p:cNvSpPr txBox="1"/>
          <p:nvPr/>
        </p:nvSpPr>
        <p:spPr>
          <a:xfrm>
            <a:off x="5170099" y="4221193"/>
            <a:ext cx="452599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solidFill>
                  <a:srgbClr val="262626"/>
                </a:solidFill>
                <a:latin typeface="-apple-system"/>
                <a:ea typeface="맑은 고딕"/>
              </a:rPr>
              <a:t>Advantages of </a:t>
            </a:r>
            <a:r>
              <a:rPr lang="en-US" altLang="ko-KR" sz="1400" b="1" err="1">
                <a:solidFill>
                  <a:srgbClr val="262626"/>
                </a:solidFill>
                <a:latin typeface="-apple-system"/>
                <a:ea typeface="맑은 고딕"/>
              </a:rPr>
              <a:t>SPPnet</a:t>
            </a:r>
          </a:p>
          <a:p>
            <a:pPr>
              <a:buFont typeface=""/>
              <a:buChar char="•"/>
            </a:pPr>
            <a:r>
              <a:rPr lang="en-US" altLang="ko-KR" sz="1400">
                <a:solidFill>
                  <a:srgbClr val="262626"/>
                </a:solidFill>
                <a:latin typeface="-apple-system"/>
                <a:ea typeface="맑은 고딕"/>
              </a:rPr>
              <a:t>Test time acceleration: 10-100 times faster.</a:t>
            </a:r>
          </a:p>
          <a:p>
            <a:pPr>
              <a:buFont typeface=""/>
              <a:buChar char="•"/>
            </a:pPr>
            <a:r>
              <a:rPr lang="en-US" altLang="ko-KR" sz="1400">
                <a:solidFill>
                  <a:srgbClr val="262626"/>
                </a:solidFill>
                <a:latin typeface="-apple-system"/>
                <a:ea typeface="맑은 고딕"/>
              </a:rPr>
              <a:t>Training time reduction: 3 times shorter.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2D5E2-95DF-E555-7BC6-49F2FFCC50A2}"/>
              </a:ext>
            </a:extLst>
          </p:cNvPr>
          <p:cNvSpPr txBox="1"/>
          <p:nvPr/>
        </p:nvSpPr>
        <p:spPr>
          <a:xfrm>
            <a:off x="6996024" y="986288"/>
            <a:ext cx="5172972" cy="2261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b="1">
                <a:ea typeface="맑은 고딕"/>
              </a:rPr>
              <a:t>What is </a:t>
            </a:r>
            <a:r>
              <a:rPr lang="en-US" altLang="ko-KR" sz="1400" b="1" err="1">
                <a:ea typeface="맑은 고딕"/>
              </a:rPr>
              <a:t>SPPnet</a:t>
            </a:r>
            <a:r>
              <a:rPr lang="en-US" altLang="ko-KR" sz="1400" b="1">
                <a:ea typeface="맑은 고딕"/>
              </a:rPr>
              <a:t>?</a:t>
            </a:r>
          </a:p>
          <a:p>
            <a:pPr>
              <a:buFont typeface=""/>
              <a:buChar char="•"/>
            </a:pPr>
            <a:r>
              <a:rPr lang="en-US" altLang="ko-KR" sz="1400" b="1">
                <a:ea typeface="맑은 고딕"/>
              </a:rPr>
              <a:t>Reason for R-CNN's slowness</a:t>
            </a:r>
            <a:r>
              <a:rPr lang="en-US" altLang="ko-KR" sz="1400">
                <a:ea typeface="맑은 고딕"/>
              </a:rPr>
              <a:t>:  without sharing computation.</a:t>
            </a:r>
          </a:p>
          <a:p>
            <a:pPr marL="228600" indent="-228600">
              <a:buFont typeface=""/>
              <a:buChar char="•"/>
            </a:pPr>
            <a:r>
              <a:rPr lang="en-US" altLang="ko-KR" sz="1400" b="1" err="1">
                <a:ea typeface="맑은 고딕"/>
              </a:rPr>
              <a:t>SPPnet's</a:t>
            </a:r>
            <a:r>
              <a:rPr lang="en-US" altLang="ko-KR" sz="1400" b="1">
                <a:ea typeface="맑은 고딕"/>
              </a:rPr>
              <a:t> proposal</a:t>
            </a:r>
            <a:r>
              <a:rPr lang="en-US" altLang="ko-KR" sz="1400">
                <a:ea typeface="맑은 고딕"/>
              </a:rPr>
              <a:t>: apply computation sharing to speed up R-CNN.</a:t>
            </a:r>
          </a:p>
          <a:p>
            <a:pPr marL="228600" lvl="1" indent="-228600">
              <a:buFont typeface=""/>
              <a:buChar char="•"/>
            </a:pPr>
            <a:r>
              <a:rPr lang="en-US" altLang="ko-KR" sz="1400">
                <a:ea typeface="맑은 고딕"/>
              </a:rPr>
              <a:t>Compute Conv feature map for the entire input image.</a:t>
            </a:r>
          </a:p>
          <a:p>
            <a:pPr marL="228600" lvl="1" indent="-228600">
              <a:buFont typeface=""/>
              <a:buChar char="•"/>
            </a:pPr>
            <a:r>
              <a:rPr lang="en-US" altLang="ko-KR" sz="1400">
                <a:ea typeface="맑은 고딕"/>
              </a:rPr>
              <a:t>Use feature vectors extracted from the shared feature map to classify each region proposal.</a:t>
            </a:r>
          </a:p>
          <a:p>
            <a:pPr marL="228600" lvl="1" indent="-228600">
              <a:buFont typeface=""/>
              <a:buChar char="•"/>
            </a:pPr>
            <a:r>
              <a:rPr lang="en-US" altLang="ko-KR" sz="1400">
                <a:ea typeface="맑은 고딕"/>
              </a:rPr>
              <a:t>Connect after pooling with multiple output sizes, similar to </a:t>
            </a:r>
            <a:r>
              <a:rPr lang="en-US" altLang="ko-KR" sz="1400" b="1">
                <a:ea typeface="맑은 고딕"/>
              </a:rPr>
              <a:t>spatial pyramid pooling (citing SPM paper)</a:t>
            </a:r>
            <a:r>
              <a:rPr lang="en-US" altLang="ko-KR" sz="1400">
                <a:ea typeface="맑은 고딕"/>
              </a:rPr>
              <a:t>.</a:t>
            </a:r>
          </a:p>
        </p:txBody>
      </p:sp>
      <p:pic>
        <p:nvPicPr>
          <p:cNvPr id="15" name="그림 1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4E5B51B-CE69-D7E1-9C5E-EA021E94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055" y="3204712"/>
            <a:ext cx="2995703" cy="16994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C651C-FDE1-89A5-8BF8-44FBCD57B2ED}"/>
              </a:ext>
            </a:extLst>
          </p:cNvPr>
          <p:cNvSpPr txBox="1"/>
          <p:nvPr/>
        </p:nvSpPr>
        <p:spPr>
          <a:xfrm>
            <a:off x="9939848" y="4972629"/>
            <a:ext cx="1506748" cy="660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err="1">
                <a:ea typeface="맑은 고딕"/>
              </a:rPr>
              <a:t>Vectors</a:t>
            </a:r>
            <a:r>
              <a:rPr lang="ko-KR" altLang="en-US" sz="1200">
                <a:ea typeface="맑은 고딕"/>
              </a:rPr>
              <a:t>: SPP, SPM</a:t>
            </a:r>
          </a:p>
          <a:p>
            <a:r>
              <a:rPr lang="ko-KR" altLang="en-US" sz="1200">
                <a:ea typeface="맑은 고딕"/>
              </a:rPr>
              <a:t>SPP : 3 (</a:t>
            </a:r>
            <a:r>
              <a:rPr lang="ko-KR" altLang="en-US" sz="1200" err="1">
                <a:ea typeface="맑은 고딕"/>
              </a:rPr>
              <a:t>w.pooling</a:t>
            </a:r>
            <a:r>
              <a:rPr lang="ko-KR" altLang="en-US" sz="1200">
                <a:ea typeface="맑은 고딕"/>
              </a:rPr>
              <a:t>)</a:t>
            </a:r>
          </a:p>
          <a:p>
            <a:r>
              <a:rPr lang="ko-KR" altLang="en-US" sz="1200">
                <a:ea typeface="맑은 고딕"/>
              </a:rPr>
              <a:t>SPM : 16</a:t>
            </a:r>
          </a:p>
        </p:txBody>
      </p:sp>
    </p:spTree>
    <p:extLst>
      <p:ext uri="{BB962C8B-B14F-4D97-AF65-F5344CB8AC3E}">
        <p14:creationId xmlns:p14="http://schemas.microsoft.com/office/powerpoint/2010/main" val="26682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D2CBCB-A06E-2403-D56C-34B9F3853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Architecture</a:t>
            </a:r>
            <a:endParaRPr lang="ko-KR" altLang="en-US" dirty="0" err="1"/>
          </a:p>
        </p:txBody>
      </p:sp>
      <p:pic>
        <p:nvPicPr>
          <p:cNvPr id="4" name="그림 3" descr="텍스트, 스크린샷, 평행이(가) 표시된 사진&#10;&#10;자동 생성된 설명">
            <a:extLst>
              <a:ext uri="{FF2B5EF4-FFF2-40B4-BE49-F238E27FC236}">
                <a16:creationId xmlns:a16="http://schemas.microsoft.com/office/drawing/2014/main" id="{D5CA3134-78FE-6DC8-0492-72D797DC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443" y="761911"/>
            <a:ext cx="7545417" cy="3062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D2E19-21CD-5317-1BAA-6D6E75639A48}"/>
              </a:ext>
            </a:extLst>
          </p:cNvPr>
          <p:cNvSpPr txBox="1"/>
          <p:nvPr/>
        </p:nvSpPr>
        <p:spPr>
          <a:xfrm>
            <a:off x="8069545" y="4708045"/>
            <a:ext cx="1262333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Feature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vectors</a:t>
            </a:r>
          </a:p>
          <a:p>
            <a:r>
              <a:rPr lang="ko-KR" altLang="en-US" sz="1100" err="1">
                <a:ea typeface="맑은 고딕"/>
              </a:rPr>
              <a:t>For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err="1">
                <a:ea typeface="맑은 고딕"/>
              </a:rPr>
              <a:t>each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err="1">
                <a:ea typeface="맑은 고딕"/>
              </a:rPr>
              <a:t>RoI</a:t>
            </a:r>
            <a:endParaRPr lang="ko-KR" altLang="en-US" sz="1000">
              <a:ea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10AD8-89C2-6694-C6C7-B9224D94764E}"/>
              </a:ext>
            </a:extLst>
          </p:cNvPr>
          <p:cNvSpPr txBox="1"/>
          <p:nvPr/>
        </p:nvSpPr>
        <p:spPr>
          <a:xfrm>
            <a:off x="233886" y="4693667"/>
            <a:ext cx="22399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Image</a:t>
            </a:r>
            <a:r>
              <a:rPr lang="ko-KR" altLang="en-US" sz="1600" dirty="0">
                <a:ea typeface="맑은 고딕"/>
              </a:rPr>
              <a:t> +</a:t>
            </a:r>
            <a:endParaRPr lang="ko-KR" altLang="en-US" sz="1600" dirty="0">
              <a:ea typeface="맑은 고딕" panose="020B0503020000020004" pitchFamily="34" charset="-127"/>
            </a:endParaRPr>
          </a:p>
          <a:p>
            <a:r>
              <a:rPr lang="ko-KR" altLang="en-US" sz="1600" dirty="0" err="1">
                <a:ea typeface="맑은 고딕"/>
              </a:rPr>
              <a:t>Object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Proposal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Set</a:t>
            </a:r>
            <a:endParaRPr lang="ko-KR" altLang="en-US" sz="1600">
              <a:ea typeface="맑은 고딕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3A3F01-FC6B-60CA-814F-67A3BE635CBA}"/>
              </a:ext>
            </a:extLst>
          </p:cNvPr>
          <p:cNvSpPr/>
          <p:nvPr/>
        </p:nvSpPr>
        <p:spPr>
          <a:xfrm>
            <a:off x="2643638" y="4823212"/>
            <a:ext cx="1471522" cy="3246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6CFD6-996C-7C26-AD15-F460F9E8A86B}"/>
              </a:ext>
            </a:extLst>
          </p:cNvPr>
          <p:cNvSpPr txBox="1"/>
          <p:nvPr/>
        </p:nvSpPr>
        <p:spPr>
          <a:xfrm>
            <a:off x="2261093" y="4521139"/>
            <a:ext cx="2239993" cy="86177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Conv</a:t>
            </a:r>
          </a:p>
          <a:p>
            <a:pPr algn="ctr"/>
            <a:endParaRPr lang="ko-KR" altLang="en-US" sz="1600" dirty="0">
              <a:ea typeface="맑은 고딕"/>
            </a:endParaRPr>
          </a:p>
          <a:p>
            <a:pPr algn="ctr"/>
            <a:r>
              <a:rPr lang="ko-KR" altLang="en-US" sz="1600" dirty="0" err="1">
                <a:ea typeface="맑은 고딕"/>
              </a:rPr>
              <a:t>Max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pooling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layer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C6FFFF0-DAF7-71E0-60A4-C8A291FAD339}"/>
              </a:ext>
            </a:extLst>
          </p:cNvPr>
          <p:cNvSpPr/>
          <p:nvPr/>
        </p:nvSpPr>
        <p:spPr>
          <a:xfrm>
            <a:off x="6309863" y="4880721"/>
            <a:ext cx="1471522" cy="3246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73391-7ED3-8558-838A-B145B91BC7F5}"/>
              </a:ext>
            </a:extLst>
          </p:cNvPr>
          <p:cNvSpPr txBox="1"/>
          <p:nvPr/>
        </p:nvSpPr>
        <p:spPr>
          <a:xfrm>
            <a:off x="5927318" y="4578648"/>
            <a:ext cx="223999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RoI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pooling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layer</a:t>
            </a:r>
            <a:endParaRPr lang="ko-KR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036E-5BF2-4886-4DF1-E4677FE65E25}"/>
              </a:ext>
            </a:extLst>
          </p:cNvPr>
          <p:cNvSpPr txBox="1"/>
          <p:nvPr/>
        </p:nvSpPr>
        <p:spPr>
          <a:xfrm>
            <a:off x="4518338" y="4621781"/>
            <a:ext cx="150674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Conv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feature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map</a:t>
            </a:r>
            <a:endParaRPr lang="ko-KR" sz="1600" dirty="0" err="1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E83A61B-7DC0-6A47-A272-BE34B4B483C8}"/>
              </a:ext>
            </a:extLst>
          </p:cNvPr>
          <p:cNvSpPr/>
          <p:nvPr/>
        </p:nvSpPr>
        <p:spPr>
          <a:xfrm rot="-1500000">
            <a:off x="9212604" y="4572409"/>
            <a:ext cx="824541" cy="2814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766B4FD-A326-7A94-0990-C9A82438FB53}"/>
              </a:ext>
            </a:extLst>
          </p:cNvPr>
          <p:cNvSpPr/>
          <p:nvPr/>
        </p:nvSpPr>
        <p:spPr>
          <a:xfrm rot="1320000">
            <a:off x="9212603" y="5133125"/>
            <a:ext cx="824541" cy="281469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128C6-8A8C-8308-D48D-DF94E76ABF2F}"/>
              </a:ext>
            </a:extLst>
          </p:cNvPr>
          <p:cNvSpPr txBox="1"/>
          <p:nvPr/>
        </p:nvSpPr>
        <p:spPr>
          <a:xfrm>
            <a:off x="9334752" y="4808686"/>
            <a:ext cx="71599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FCs</a:t>
            </a:r>
            <a:endParaRPr lang="ko-KR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60C10-C13A-96B9-5863-35F2DF50B809}"/>
              </a:ext>
            </a:extLst>
          </p:cNvPr>
          <p:cNvSpPr txBox="1"/>
          <p:nvPr/>
        </p:nvSpPr>
        <p:spPr>
          <a:xfrm>
            <a:off x="10312413" y="4118573"/>
            <a:ext cx="126233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ea typeface="맑은 고딕"/>
              </a:rPr>
              <a:t>Softmax</a:t>
            </a:r>
            <a:r>
              <a:rPr lang="ko-KR" altLang="en-US" sz="1600" dirty="0">
                <a:ea typeface="맑은 고딕"/>
              </a:rPr>
              <a:t> (K+1)</a:t>
            </a:r>
            <a:endParaRPr 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964FE-431A-7249-BA57-5E9672E343FE}"/>
              </a:ext>
            </a:extLst>
          </p:cNvPr>
          <p:cNvSpPr txBox="1"/>
          <p:nvPr/>
        </p:nvSpPr>
        <p:spPr>
          <a:xfrm>
            <a:off x="10312412" y="5196874"/>
            <a:ext cx="16792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ea typeface="맑은 고딕"/>
              </a:rPr>
              <a:t>4 </a:t>
            </a:r>
            <a:r>
              <a:rPr lang="ko-KR" altLang="en-US" sz="1600" dirty="0" err="1">
                <a:ea typeface="맑은 고딕"/>
              </a:rPr>
              <a:t>floats</a:t>
            </a:r>
            <a:endParaRPr lang="ko-KR" altLang="en-US" sz="1600" dirty="0">
              <a:ea typeface="맑은 고딕"/>
            </a:endParaRPr>
          </a:p>
          <a:p>
            <a:r>
              <a:rPr lang="ko-KR" altLang="en-US" sz="1600" dirty="0" err="1">
                <a:ea typeface="맑은 고딕"/>
              </a:rPr>
              <a:t>For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Bbox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regressor</a:t>
            </a:r>
            <a:endParaRPr lang="ko-KR" altLang="en-US" sz="16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9311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RoI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Pooling</a:t>
            </a:r>
            <a:endParaRPr lang="ko-KR" altLang="en-US" dirty="0" err="1"/>
          </a:p>
        </p:txBody>
      </p:sp>
      <p:pic>
        <p:nvPicPr>
          <p:cNvPr id="3" name="그림 2" descr="도표, 사각형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2195F767-F38E-5B33-78BD-003E04EE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75" y="981615"/>
            <a:ext cx="8226725" cy="3083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B62663-FFE6-078F-DD0B-ED5F90FFC4D0}"/>
              </a:ext>
            </a:extLst>
          </p:cNvPr>
          <p:cNvSpPr txBox="1"/>
          <p:nvPr/>
        </p:nvSpPr>
        <p:spPr>
          <a:xfrm>
            <a:off x="4550201" y="988327"/>
            <a:ext cx="56186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Region</a:t>
            </a:r>
            <a:r>
              <a:rPr lang="ko-KR" altLang="en-US" dirty="0">
                <a:ea typeface="맑은 고딕"/>
              </a:rPr>
              <a:t> of </a:t>
            </a:r>
            <a:r>
              <a:rPr lang="ko-KR" altLang="en-US" dirty="0" err="1">
                <a:ea typeface="맑은 고딕"/>
              </a:rPr>
              <a:t>Interest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Pooling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59355-5C63-1913-406E-BE05B995FDB3}"/>
              </a:ext>
            </a:extLst>
          </p:cNvPr>
          <p:cNvSpPr txBox="1"/>
          <p:nvPr/>
        </p:nvSpPr>
        <p:spPr>
          <a:xfrm>
            <a:off x="409522" y="4208853"/>
            <a:ext cx="10176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 err="1">
                <a:ea typeface="+mn-lt"/>
                <a:cs typeface="+mn-lt"/>
              </a:rPr>
              <a:t>Why</a:t>
            </a:r>
            <a:r>
              <a:rPr lang="ko-KR" sz="1400" b="1" dirty="0">
                <a:ea typeface="+mn-lt"/>
                <a:cs typeface="+mn-lt"/>
              </a:rPr>
              <a:t>?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Because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the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>
                <a:ea typeface="+mn-lt"/>
                <a:cs typeface="+mn-lt"/>
              </a:rPr>
              <a:t>FC </a:t>
            </a:r>
            <a:r>
              <a:rPr lang="ko-KR" sz="1400" dirty="0" err="1">
                <a:ea typeface="+mn-lt"/>
                <a:cs typeface="+mn-lt"/>
              </a:rPr>
              <a:t>layer</a:t>
            </a:r>
            <a:r>
              <a:rPr lang="ko-KR" sz="1400" dirty="0">
                <a:ea typeface="+mn-lt"/>
                <a:cs typeface="+mn-lt"/>
              </a:rPr>
              <a:t> of </a:t>
            </a:r>
            <a:r>
              <a:rPr lang="ko-KR" sz="1400" dirty="0" err="1">
                <a:ea typeface="+mn-lt"/>
                <a:cs typeface="+mn-lt"/>
              </a:rPr>
              <a:t>a</a:t>
            </a:r>
            <a:r>
              <a:rPr lang="ko-KR" sz="1400" dirty="0">
                <a:ea typeface="+mn-lt"/>
                <a:cs typeface="+mn-lt"/>
              </a:rPr>
              <a:t> CNN </a:t>
            </a:r>
            <a:r>
              <a:rPr lang="ko-KR" sz="1400" dirty="0" err="1">
                <a:ea typeface="+mn-lt"/>
                <a:cs typeface="+mn-lt"/>
              </a:rPr>
              <a:t>requires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a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fixed-size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input</a:t>
            </a:r>
            <a:r>
              <a:rPr lang="ko-KR" sz="1400" dirty="0">
                <a:ea typeface="+mn-lt"/>
                <a:cs typeface="+mn-lt"/>
              </a:rPr>
              <a:t>.</a:t>
            </a:r>
            <a:endParaRPr lang="ko-KR" sz="1600" dirty="0"/>
          </a:p>
          <a:p>
            <a:r>
              <a:rPr lang="ko-KR" sz="1400" dirty="0" err="1">
                <a:ea typeface="+mn-lt"/>
                <a:cs typeface="+mn-lt"/>
              </a:rPr>
              <a:t>Region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proposals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generated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by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Selective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Search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have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varying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sizes</a:t>
            </a:r>
            <a:r>
              <a:rPr lang="ko-KR" sz="1400" dirty="0">
                <a:ea typeface="+mn-lt"/>
                <a:cs typeface="+mn-lt"/>
              </a:rPr>
              <a:t> and </a:t>
            </a:r>
            <a:r>
              <a:rPr lang="ko-KR" sz="1400" dirty="0" err="1">
                <a:ea typeface="+mn-lt"/>
                <a:cs typeface="+mn-lt"/>
              </a:rPr>
              <a:t>aspect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ratios</a:t>
            </a:r>
            <a:endParaRPr lang="ko-KR" sz="1400" dirty="0" err="1">
              <a:ea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C6AB96-C8B4-10D1-B592-7FF6D75DC986}"/>
              </a:ext>
            </a:extLst>
          </p:cNvPr>
          <p:cNvGrpSpPr/>
          <p:nvPr/>
        </p:nvGrpSpPr>
        <p:grpSpPr>
          <a:xfrm>
            <a:off x="406413" y="984309"/>
            <a:ext cx="2700070" cy="949985"/>
            <a:chOff x="-569545" y="2062610"/>
            <a:chExt cx="3922429" cy="13774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0B5DA4-4294-E032-D443-EEB23C3D6B12}"/>
                </a:ext>
              </a:extLst>
            </p:cNvPr>
            <p:cNvSpPr txBox="1"/>
            <p:nvPr/>
          </p:nvSpPr>
          <p:spPr>
            <a:xfrm>
              <a:off x="2090551" y="2235139"/>
              <a:ext cx="1262333" cy="75405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ea typeface="맑은 고딕"/>
                </a:rPr>
                <a:t>Feature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vectors</a:t>
              </a:r>
            </a:p>
            <a:p>
              <a:r>
                <a:rPr lang="ko-KR" altLang="en-US" sz="1100" err="1">
                  <a:ea typeface="맑은 고딕"/>
                </a:rPr>
                <a:t>For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err="1">
                  <a:ea typeface="맑은 고딕"/>
                </a:rPr>
                <a:t>each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err="1">
                  <a:ea typeface="맑은 고딕"/>
                </a:rPr>
                <a:t>RoI</a:t>
              </a:r>
              <a:endParaRPr lang="ko-KR" altLang="en-US" sz="1000">
                <a:ea typeface="맑은 고딕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8987669-1993-6B5A-1752-FE30B5EF2B28}"/>
                </a:ext>
              </a:extLst>
            </p:cNvPr>
            <p:cNvSpPr/>
            <p:nvPr/>
          </p:nvSpPr>
          <p:spPr>
            <a:xfrm>
              <a:off x="573297" y="2364683"/>
              <a:ext cx="1471522" cy="324600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A8AC4C-4CCE-9B11-8F1A-A628E48770E9}"/>
                </a:ext>
              </a:extLst>
            </p:cNvPr>
            <p:cNvSpPr txBox="1"/>
            <p:nvPr/>
          </p:nvSpPr>
          <p:spPr>
            <a:xfrm>
              <a:off x="190752" y="2062610"/>
              <a:ext cx="2239993" cy="338554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600" dirty="0" err="1">
                  <a:ea typeface="맑은 고딕"/>
                </a:rPr>
                <a:t>RoI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pooling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layer</a:t>
              </a:r>
              <a:endParaRPr lang="ko-KR" dirty="0" err="1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0B9E4F-1899-2CDE-7CA9-5220975C4C3C}"/>
                </a:ext>
              </a:extLst>
            </p:cNvPr>
            <p:cNvSpPr txBox="1"/>
            <p:nvPr/>
          </p:nvSpPr>
          <p:spPr>
            <a:xfrm>
              <a:off x="-569545" y="2235139"/>
              <a:ext cx="1506748" cy="120491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dirty="0" err="1">
                  <a:ea typeface="맑은 고딕"/>
                </a:rPr>
                <a:t>Conv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feature</a:t>
              </a:r>
              <a:r>
                <a:rPr lang="ko-KR" altLang="en-US" sz="1600" dirty="0">
                  <a:ea typeface="맑은 고딕"/>
                </a:rPr>
                <a:t> </a:t>
              </a:r>
              <a:r>
                <a:rPr lang="ko-KR" altLang="en-US" sz="1600" dirty="0" err="1">
                  <a:ea typeface="맑은 고딕"/>
                </a:rPr>
                <a:t>map</a:t>
              </a:r>
              <a:endParaRPr lang="ko-KR" sz="1600" dirty="0" err="1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CA73E7-D09A-5EAB-5124-73F462339817}"/>
              </a:ext>
            </a:extLst>
          </p:cNvPr>
          <p:cNvSpPr/>
          <p:nvPr/>
        </p:nvSpPr>
        <p:spPr>
          <a:xfrm>
            <a:off x="4349647" y="2099083"/>
            <a:ext cx="1666283" cy="11902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35B5E-20EF-9252-DA87-FF9B218A7253}"/>
              </a:ext>
            </a:extLst>
          </p:cNvPr>
          <p:cNvSpPr txBox="1"/>
          <p:nvPr/>
        </p:nvSpPr>
        <p:spPr>
          <a:xfrm>
            <a:off x="1197900" y="3299212"/>
            <a:ext cx="31457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The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region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proposals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are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mapped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to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the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CNN's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feature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map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(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given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in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the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coordinates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of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the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original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 </a:t>
            </a:r>
            <a:r>
              <a:rPr lang="ko-KR" sz="1200" dirty="0" err="1">
                <a:solidFill>
                  <a:srgbClr val="F79646"/>
                </a:solidFill>
                <a:ea typeface="+mn-lt"/>
                <a:cs typeface="+mn-lt"/>
              </a:rPr>
              <a:t>image</a:t>
            </a:r>
            <a:r>
              <a:rPr lang="ko-KR" sz="1200" dirty="0">
                <a:solidFill>
                  <a:srgbClr val="F79646"/>
                </a:solidFill>
                <a:ea typeface="+mn-lt"/>
                <a:cs typeface="+mn-lt"/>
              </a:rPr>
              <a:t>).</a:t>
            </a:r>
            <a:endParaRPr lang="ko-KR" sz="1200" dirty="0">
              <a:solidFill>
                <a:srgbClr val="F7964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60320-B332-E806-3578-F9AA758A2D91}"/>
              </a:ext>
            </a:extLst>
          </p:cNvPr>
          <p:cNvSpPr txBox="1"/>
          <p:nvPr/>
        </p:nvSpPr>
        <p:spPr>
          <a:xfrm>
            <a:off x="9225782" y="3750249"/>
            <a:ext cx="2471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200" dirty="0">
                <a:ea typeface="+mn-lt"/>
                <a:cs typeface="+mn-lt"/>
              </a:rPr>
              <a:t>Max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en-US" altLang="ko-KR" sz="1200" dirty="0">
                <a:ea typeface="+mn-lt"/>
                <a:cs typeface="+mn-lt"/>
              </a:rPr>
              <a:t>Pooling.</a:t>
            </a:r>
            <a:endParaRPr lang="ko-KR" sz="1200" dirty="0">
              <a:ea typeface="맑은 고딕"/>
            </a:endParaRPr>
          </a:p>
          <a:p>
            <a:r>
              <a:rPr lang="ko-KR" sz="1200" b="1" dirty="0" err="1">
                <a:ea typeface="+mn-lt"/>
                <a:cs typeface="+mn-lt"/>
              </a:rPr>
              <a:t>Result</a:t>
            </a:r>
            <a:r>
              <a:rPr lang="ko-KR" sz="1200" dirty="0">
                <a:ea typeface="+mn-lt"/>
                <a:cs typeface="+mn-lt"/>
              </a:rPr>
              <a:t>: The </a:t>
            </a:r>
            <a:r>
              <a:rPr lang="ko-KR" sz="1200" dirty="0" err="1">
                <a:ea typeface="+mn-lt"/>
                <a:cs typeface="+mn-lt"/>
              </a:rPr>
              <a:t>proposal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box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information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is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transformed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en-US" altLang="ko-KR" sz="1200" dirty="0" err="1">
                <a:ea typeface="+mn-lt"/>
                <a:cs typeface="+mn-lt"/>
              </a:rPr>
              <a:t>kxk</a:t>
            </a:r>
            <a:endParaRPr lang="ko-KR" altLang="en-US" sz="1200" dirty="0" err="1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21AC2-5410-0959-15E5-7109DFFA24AB}"/>
              </a:ext>
            </a:extLst>
          </p:cNvPr>
          <p:cNvSpPr txBox="1"/>
          <p:nvPr/>
        </p:nvSpPr>
        <p:spPr>
          <a:xfrm>
            <a:off x="6853516" y="3290173"/>
            <a:ext cx="20976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 dirty="0">
                <a:ea typeface="+mn-lt"/>
                <a:cs typeface="+mn-lt"/>
              </a:rPr>
              <a:t>The </a:t>
            </a:r>
            <a:r>
              <a:rPr lang="ko-KR" sz="1200" err="1">
                <a:ea typeface="+mn-lt"/>
                <a:cs typeface="+mn-lt"/>
              </a:rPr>
              <a:t>proposal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box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100" err="1">
                <a:ea typeface="+mn-lt"/>
                <a:cs typeface="+mn-lt"/>
              </a:rPr>
              <a:t>is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divided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into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a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en-US" altLang="ko-KR" sz="1200" dirty="0">
                <a:ea typeface="+mn-lt"/>
                <a:cs typeface="+mn-lt"/>
              </a:rPr>
              <a:t>k</a:t>
            </a:r>
            <a:r>
              <a:rPr lang="ko-KR" sz="1200" dirty="0">
                <a:ea typeface="+mn-lt"/>
                <a:cs typeface="+mn-lt"/>
              </a:rPr>
              <a:t>×k </a:t>
            </a:r>
            <a:r>
              <a:rPr lang="ko-KR" sz="1200" err="1">
                <a:ea typeface="+mn-lt"/>
                <a:cs typeface="+mn-lt"/>
              </a:rPr>
              <a:t>grid</a:t>
            </a:r>
            <a:endParaRPr lang="ko-KR" sz="1200" err="1"/>
          </a:p>
        </p:txBody>
      </p:sp>
      <p:pic>
        <p:nvPicPr>
          <p:cNvPr id="20" name="그림 19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BEFBB3E8-6CBF-3C70-A02C-862984B94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294" y="6469363"/>
            <a:ext cx="2472547" cy="317201"/>
          </a:xfrm>
          <a:prstGeom prst="rect">
            <a:avLst/>
          </a:prstGeom>
        </p:spPr>
      </p:pic>
      <p:pic>
        <p:nvPicPr>
          <p:cNvPr id="21" name="그림 20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41E06648-796F-B656-4EE8-F1EBEEC8F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49" y="4924784"/>
            <a:ext cx="1157199" cy="617149"/>
          </a:xfrm>
          <a:prstGeom prst="rect">
            <a:avLst/>
          </a:prstGeom>
        </p:spPr>
      </p:pic>
      <p:pic>
        <p:nvPicPr>
          <p:cNvPr id="22" name="그림 21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4754633D-C8F7-DD34-951E-454DBDB9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73" y="5226708"/>
            <a:ext cx="1157199" cy="6171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29DC24-AB68-2B19-A632-83D9BF4B2895}"/>
              </a:ext>
            </a:extLst>
          </p:cNvPr>
          <p:cNvSpPr txBox="1"/>
          <p:nvPr/>
        </p:nvSpPr>
        <p:spPr>
          <a:xfrm>
            <a:off x="412461" y="5935607"/>
            <a:ext cx="17669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 err="1">
                <a:ea typeface="맑은 고딕"/>
              </a:rPr>
              <a:t>N</a:t>
            </a:r>
            <a:r>
              <a:rPr lang="ko-KR" altLang="en-US" sz="1100" dirty="0">
                <a:ea typeface="맑은 고딕"/>
              </a:rPr>
              <a:t>=2</a:t>
            </a:r>
          </a:p>
          <a:p>
            <a:r>
              <a:rPr lang="ko-KR" altLang="en-US" sz="1100" dirty="0" err="1">
                <a:ea typeface="맑은 고딕"/>
              </a:rPr>
              <a:t>Mini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batch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imgs</a:t>
            </a:r>
          </a:p>
        </p:txBody>
      </p:sp>
      <p:pic>
        <p:nvPicPr>
          <p:cNvPr id="24" name="그림 23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3C070083-ED3B-4DDA-835B-AFABAF95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87" y="4838519"/>
            <a:ext cx="2393651" cy="136477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BAFD05-759D-0953-F0F4-2B5040C3416C}"/>
              </a:ext>
            </a:extLst>
          </p:cNvPr>
          <p:cNvSpPr/>
          <p:nvPr/>
        </p:nvSpPr>
        <p:spPr>
          <a:xfrm>
            <a:off x="3170703" y="4931423"/>
            <a:ext cx="789265" cy="528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CA73E7-D09A-5EAB-5124-73F462339817}"/>
              </a:ext>
            </a:extLst>
          </p:cNvPr>
          <p:cNvSpPr/>
          <p:nvPr/>
        </p:nvSpPr>
        <p:spPr>
          <a:xfrm>
            <a:off x="4349647" y="2099083"/>
            <a:ext cx="1666283" cy="11902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70598-F007-C424-53BA-FE202FBAAEC3}"/>
              </a:ext>
            </a:extLst>
          </p:cNvPr>
          <p:cNvSpPr txBox="1"/>
          <p:nvPr/>
        </p:nvSpPr>
        <p:spPr>
          <a:xfrm>
            <a:off x="2684083" y="6309418"/>
            <a:ext cx="17669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>
                <a:ea typeface="맑은 고딕"/>
              </a:rPr>
              <a:t>1000~2000 </a:t>
            </a:r>
            <a:r>
              <a:rPr lang="ko-KR" altLang="en-US" sz="1100" dirty="0" err="1">
                <a:ea typeface="맑은 고딕"/>
              </a:rPr>
              <a:t>Region</a:t>
            </a:r>
            <a:r>
              <a:rPr lang="ko-KR" altLang="en-US" sz="1100" dirty="0">
                <a:ea typeface="맑은 고딕"/>
              </a:rPr>
              <a:t> </a:t>
            </a:r>
            <a:r>
              <a:rPr lang="ko-KR" altLang="en-US" sz="1100" dirty="0" err="1">
                <a:ea typeface="맑은 고딕"/>
              </a:rPr>
              <a:t>Proposal</a:t>
            </a:r>
            <a:endParaRPr lang="ko-KR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D613F-4038-674B-4350-6F59A76561FA}"/>
              </a:ext>
            </a:extLst>
          </p:cNvPr>
          <p:cNvSpPr txBox="1"/>
          <p:nvPr/>
        </p:nvSpPr>
        <p:spPr>
          <a:xfrm>
            <a:off x="5329517" y="6251909"/>
            <a:ext cx="239952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100" dirty="0" err="1">
                <a:ea typeface="맑은 고딕"/>
              </a:rPr>
              <a:t>IoU</a:t>
            </a:r>
            <a:r>
              <a:rPr lang="ko-KR" altLang="en-US" sz="1100" dirty="0">
                <a:ea typeface="맑은 고딕"/>
              </a:rPr>
              <a:t> &gt;0/5 </a:t>
            </a:r>
            <a:r>
              <a:rPr lang="ko-KR" altLang="en-US" sz="1100" dirty="0" err="1">
                <a:ea typeface="맑은 고딕"/>
              </a:rPr>
              <a:t>u</a:t>
            </a:r>
            <a:r>
              <a:rPr lang="ko-KR" altLang="en-US" sz="1100" dirty="0">
                <a:ea typeface="맑은 고딕"/>
              </a:rPr>
              <a:t>=1(64*0.25=16)</a:t>
            </a:r>
          </a:p>
          <a:p>
            <a:r>
              <a:rPr lang="ko-KR" altLang="en-US" sz="1100" dirty="0" err="1">
                <a:ea typeface="맑은 고딕"/>
              </a:rPr>
              <a:t>IoU</a:t>
            </a:r>
            <a:r>
              <a:rPr lang="ko-KR" altLang="en-US" sz="1100" dirty="0">
                <a:ea typeface="맑은 고딕"/>
              </a:rPr>
              <a:t> &lt;0.5 </a:t>
            </a:r>
            <a:r>
              <a:rPr lang="ko-KR" altLang="en-US" sz="1100" dirty="0" err="1">
                <a:ea typeface="맑은 고딕"/>
              </a:rPr>
              <a:t>u</a:t>
            </a:r>
            <a:r>
              <a:rPr lang="ko-KR" altLang="en-US" sz="1100" dirty="0">
                <a:ea typeface="맑은 고딕"/>
              </a:rPr>
              <a:t>=0 (64*0.75=48)</a:t>
            </a:r>
          </a:p>
        </p:txBody>
      </p:sp>
      <p:pic>
        <p:nvPicPr>
          <p:cNvPr id="26" name="그림 2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FADC37-CBCE-A618-16CE-384415E62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979" y="6211016"/>
            <a:ext cx="1121436" cy="618228"/>
          </a:xfrm>
          <a:prstGeom prst="rect">
            <a:avLst/>
          </a:prstGeom>
        </p:spPr>
      </p:pic>
      <p:pic>
        <p:nvPicPr>
          <p:cNvPr id="27" name="그림 26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99C44B92-25B4-140F-B050-14DADD92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568" y="4809764"/>
            <a:ext cx="2393651" cy="136477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B837C4-D214-7EF9-9C29-FF98F68473EE}"/>
              </a:ext>
            </a:extLst>
          </p:cNvPr>
          <p:cNvSpPr/>
          <p:nvPr/>
        </p:nvSpPr>
        <p:spPr>
          <a:xfrm>
            <a:off x="6103684" y="4902668"/>
            <a:ext cx="1479378" cy="1290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706A36-B5D7-C7EA-28BA-299B466D67EC}"/>
              </a:ext>
            </a:extLst>
          </p:cNvPr>
          <p:cNvSpPr/>
          <p:nvPr/>
        </p:nvSpPr>
        <p:spPr>
          <a:xfrm>
            <a:off x="7297004" y="4974555"/>
            <a:ext cx="530473" cy="4425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BA7F65DF-8CBD-D276-0DB9-6142D5645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322" y="4809763"/>
            <a:ext cx="2393651" cy="136477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C6C3A1-1A77-17A0-3332-A266E385121F}"/>
              </a:ext>
            </a:extLst>
          </p:cNvPr>
          <p:cNvSpPr/>
          <p:nvPr/>
        </p:nvSpPr>
        <p:spPr>
          <a:xfrm>
            <a:off x="9180438" y="4902667"/>
            <a:ext cx="1479378" cy="1290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6931E59-2203-9D0C-1EC2-94CDE0C2AD0D}"/>
              </a:ext>
            </a:extLst>
          </p:cNvPr>
          <p:cNvSpPr/>
          <p:nvPr/>
        </p:nvSpPr>
        <p:spPr>
          <a:xfrm>
            <a:off x="10373758" y="4974554"/>
            <a:ext cx="530473" cy="4425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강아지 품종 10가지, 어떻게 선택할까? | 말캉 - 반려동물 건강정보">
            <a:extLst>
              <a:ext uri="{FF2B5EF4-FFF2-40B4-BE49-F238E27FC236}">
                <a16:creationId xmlns:a16="http://schemas.microsoft.com/office/drawing/2014/main" id="{AE864A4B-0099-A696-13FD-A200184F0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774" y="4996668"/>
            <a:ext cx="2393651" cy="136477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2A505A-0870-CD01-907A-8AC069D4E246}"/>
              </a:ext>
            </a:extLst>
          </p:cNvPr>
          <p:cNvSpPr/>
          <p:nvPr/>
        </p:nvSpPr>
        <p:spPr>
          <a:xfrm>
            <a:off x="9654890" y="5089572"/>
            <a:ext cx="1479378" cy="129084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055A4C5-E825-E08B-4076-07C5025A6268}"/>
              </a:ext>
            </a:extLst>
          </p:cNvPr>
          <p:cNvSpPr/>
          <p:nvPr/>
        </p:nvSpPr>
        <p:spPr>
          <a:xfrm>
            <a:off x="10848210" y="5161459"/>
            <a:ext cx="530473" cy="4425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4CA060-9067-7EE6-E4B7-7AF30C622685}"/>
              </a:ext>
            </a:extLst>
          </p:cNvPr>
          <p:cNvSpPr txBox="1"/>
          <p:nvPr/>
        </p:nvSpPr>
        <p:spPr>
          <a:xfrm>
            <a:off x="8751330" y="5834966"/>
            <a:ext cx="3118393" cy="577081"/>
          </a:xfrm>
          <a:prstGeom prst="rect">
            <a:avLst/>
          </a:prstGeom>
          <a:solidFill>
            <a:srgbClr val="ED7D3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50" dirty="0">
                <a:ea typeface="맑은 고딕"/>
              </a:rPr>
              <a:t>7x7 </a:t>
            </a:r>
            <a:r>
              <a:rPr lang="ko-KR" altLang="en-US" sz="1050" err="1">
                <a:ea typeface="맑은 고딕"/>
              </a:rPr>
              <a:t>RoI</a:t>
            </a:r>
            <a:r>
              <a:rPr lang="ko-KR" altLang="en-US" sz="1050" dirty="0">
                <a:ea typeface="맑은 고딕"/>
              </a:rPr>
              <a:t> </a:t>
            </a:r>
            <a:r>
              <a:rPr lang="ko-KR" altLang="en-US" sz="1050" err="1">
                <a:ea typeface="맑은 고딕"/>
              </a:rPr>
              <a:t>Pooling</a:t>
            </a:r>
            <a:endParaRPr lang="ko-KR" altLang="en-US" sz="1050">
              <a:ea typeface="맑은 고딕"/>
            </a:endParaRPr>
          </a:p>
          <a:p>
            <a:r>
              <a:rPr lang="ko-KR" altLang="en-US" sz="1050" dirty="0" err="1">
                <a:ea typeface="맑은 고딕"/>
              </a:rPr>
              <a:t>R</a:t>
            </a:r>
            <a:r>
              <a:rPr lang="ko-KR" altLang="en-US" sz="1050" dirty="0">
                <a:ea typeface="맑은 고딕"/>
              </a:rPr>
              <a:t>=128, 64 </a:t>
            </a:r>
            <a:r>
              <a:rPr lang="ko-KR" altLang="en-US" sz="1050" dirty="0" err="1">
                <a:ea typeface="맑은 고딕"/>
              </a:rPr>
              <a:t>RoIs</a:t>
            </a:r>
          </a:p>
          <a:p>
            <a:r>
              <a:rPr lang="en-US" altLang="ko-KR" sz="1050" b="1" dirty="0">
                <a:ea typeface="+mn-lt"/>
                <a:cs typeface="+mn-lt"/>
              </a:rPr>
              <a:t>Hierarchical</a:t>
            </a:r>
            <a:r>
              <a:rPr lang="ko-KR" sz="1050" b="1" dirty="0">
                <a:ea typeface="+mn-lt"/>
                <a:cs typeface="+mn-lt"/>
              </a:rPr>
              <a:t> </a:t>
            </a:r>
            <a:r>
              <a:rPr lang="en-US" altLang="ko-KR" sz="1050" b="1" dirty="0">
                <a:ea typeface="+mn-lt"/>
                <a:cs typeface="+mn-lt"/>
              </a:rPr>
              <a:t>sampling</a:t>
            </a:r>
            <a:r>
              <a:rPr lang="ko-KR" sz="1050" b="1" dirty="0">
                <a:ea typeface="+mn-lt"/>
                <a:cs typeface="+mn-lt"/>
              </a:rPr>
              <a:t> </a:t>
            </a:r>
            <a:r>
              <a:rPr lang="en-US" altLang="ko-KR" sz="1050" b="1" dirty="0">
                <a:ea typeface="+mn-lt"/>
                <a:cs typeface="+mn-lt"/>
              </a:rPr>
              <a:t>of</a:t>
            </a:r>
            <a:r>
              <a:rPr lang="ko-KR" sz="1050" b="1" dirty="0">
                <a:ea typeface="+mn-lt"/>
                <a:cs typeface="+mn-lt"/>
              </a:rPr>
              <a:t> </a:t>
            </a:r>
            <a:r>
              <a:rPr lang="en-US" altLang="ko-KR" sz="1050" b="1" dirty="0">
                <a:ea typeface="+mn-lt"/>
                <a:cs typeface="+mn-lt"/>
              </a:rPr>
              <a:t>mini-batches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A3DBF2-8E47-BFBA-0DB3-F442A01D7138}"/>
              </a:ext>
            </a:extLst>
          </p:cNvPr>
          <p:cNvSpPr/>
          <p:nvPr/>
        </p:nvSpPr>
        <p:spPr>
          <a:xfrm>
            <a:off x="3343230" y="5089573"/>
            <a:ext cx="1292473" cy="57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95A287-A68D-83D2-887B-24362439F7A5}"/>
              </a:ext>
            </a:extLst>
          </p:cNvPr>
          <p:cNvSpPr/>
          <p:nvPr/>
        </p:nvSpPr>
        <p:spPr>
          <a:xfrm>
            <a:off x="2667494" y="5348365"/>
            <a:ext cx="1292473" cy="57197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C8B8A7-C371-9EEA-25F2-AA561F4A9D06}"/>
              </a:ext>
            </a:extLst>
          </p:cNvPr>
          <p:cNvSpPr/>
          <p:nvPr/>
        </p:nvSpPr>
        <p:spPr>
          <a:xfrm>
            <a:off x="2926286" y="4917044"/>
            <a:ext cx="1522510" cy="127646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3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Fine-tuning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43043-419C-A342-DC20-DDEA514FBB91}"/>
              </a:ext>
            </a:extLst>
          </p:cNvPr>
          <p:cNvSpPr txBox="1"/>
          <p:nvPr/>
        </p:nvSpPr>
        <p:spPr>
          <a:xfrm>
            <a:off x="150948" y="1203104"/>
            <a:ext cx="25131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err="1">
                <a:ea typeface="맑은 고딕"/>
              </a:rPr>
              <a:t>CafNet</a:t>
            </a:r>
            <a:r>
              <a:rPr lang="ko-KR" altLang="en-US">
                <a:ea typeface="맑은 고딕"/>
              </a:rPr>
              <a:t> (</a:t>
            </a:r>
            <a:r>
              <a:rPr lang="ko-KR" altLang="en-US" err="1">
                <a:ea typeface="맑은 고딕"/>
              </a:rPr>
              <a:t>Small</a:t>
            </a:r>
            <a:r>
              <a:rPr lang="ko-KR" altLang="en-US">
                <a:ea typeface="맑은 고딕"/>
              </a:rPr>
              <a:t>; </a:t>
            </a:r>
            <a:r>
              <a:rPr lang="ko-KR" altLang="en-US" err="1">
                <a:ea typeface="맑은 고딕"/>
              </a:rPr>
              <a:t>S</a:t>
            </a:r>
            <a:r>
              <a:rPr lang="ko-KR" altLang="en-US"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VGG_CNNM_1024 (</a:t>
            </a:r>
            <a:r>
              <a:rPr lang="ko-KR" altLang="en-US" dirty="0" err="1">
                <a:ea typeface="맑은 고딕"/>
              </a:rPr>
              <a:t>Medium</a:t>
            </a:r>
            <a:r>
              <a:rPr lang="ko-KR" altLang="en-US" dirty="0">
                <a:ea typeface="맑은 고딕"/>
              </a:rPr>
              <a:t>; </a:t>
            </a:r>
            <a:r>
              <a:rPr lang="ko-KR" altLang="en-US" dirty="0" err="1">
                <a:ea typeface="맑은 고딕"/>
              </a:rPr>
              <a:t>M</a:t>
            </a:r>
            <a:r>
              <a:rPr lang="ko-KR" altLang="en-US" dirty="0"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ea typeface="맑은 고딕"/>
              </a:rPr>
              <a:t>VGG16 (</a:t>
            </a:r>
            <a:r>
              <a:rPr lang="ko-KR" altLang="en-US" dirty="0" err="1">
                <a:ea typeface="맑은 고딕"/>
              </a:rPr>
              <a:t>Large</a:t>
            </a:r>
            <a:r>
              <a:rPr lang="ko-KR" altLang="en-US" dirty="0">
                <a:ea typeface="맑은 고딕"/>
              </a:rPr>
              <a:t>; </a:t>
            </a:r>
            <a:r>
              <a:rPr lang="ko-KR" altLang="en-US" dirty="0" err="1">
                <a:ea typeface="맑은 고딕"/>
              </a:rPr>
              <a:t>L</a:t>
            </a:r>
            <a:r>
              <a:rPr lang="ko-KR" altLang="en-US" dirty="0">
                <a:ea typeface="맑은 고딕"/>
              </a:rPr>
              <a:t>)</a:t>
            </a:r>
          </a:p>
        </p:txBody>
      </p:sp>
      <p:pic>
        <p:nvPicPr>
          <p:cNvPr id="5" name="그림 4" descr="딥러닝 / Pytorch / 이미지 분석] Classification 예제 정리2 - VGGNet">
            <a:extLst>
              <a:ext uri="{FF2B5EF4-FFF2-40B4-BE49-F238E27FC236}">
                <a16:creationId xmlns:a16="http://schemas.microsoft.com/office/drawing/2014/main" id="{0F1A4EA9-A952-48B0-3BC0-3D544D369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4" y="893321"/>
            <a:ext cx="6682595" cy="5416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77930-F6D2-C5F2-B903-D0015FEF5387}"/>
              </a:ext>
            </a:extLst>
          </p:cNvPr>
          <p:cNvSpPr txBox="1"/>
          <p:nvPr/>
        </p:nvSpPr>
        <p:spPr>
          <a:xfrm>
            <a:off x="6021411" y="3274732"/>
            <a:ext cx="2743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HxW</a:t>
            </a:r>
            <a:r>
              <a:rPr lang="ko-KR" altLang="en-US" dirty="0">
                <a:ea typeface="맑은 고딕"/>
              </a:rPr>
              <a:t> (eg.7x7) </a:t>
            </a:r>
            <a:r>
              <a:rPr lang="ko-KR" altLang="en-US" dirty="0" err="1">
                <a:ea typeface="맑은 고딕"/>
              </a:rPr>
              <a:t>matching</a:t>
            </a:r>
            <a:endParaRPr lang="ko-KR" altLang="en-US" dirty="0" err="1">
              <a:ea typeface="맑은 고딕" panose="020B0503020000020004" pitchFamily="34" charset="-127"/>
            </a:endParaRPr>
          </a:p>
          <a:p>
            <a:r>
              <a:rPr lang="ko-KR" altLang="en-US" dirty="0" err="1">
                <a:ea typeface="맑은 고딕"/>
              </a:rPr>
              <a:t>RoI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Pooling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Layer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5E79A1-D71A-78FA-6AAE-34B6614A25E0}"/>
              </a:ext>
            </a:extLst>
          </p:cNvPr>
          <p:cNvSpPr/>
          <p:nvPr/>
        </p:nvSpPr>
        <p:spPr>
          <a:xfrm>
            <a:off x="8110118" y="1207007"/>
            <a:ext cx="279046" cy="1431837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420186-B342-F687-E65E-2D188D107CE4}"/>
              </a:ext>
            </a:extLst>
          </p:cNvPr>
          <p:cNvSpPr/>
          <p:nvPr/>
        </p:nvSpPr>
        <p:spPr>
          <a:xfrm flipH="1">
            <a:off x="8417919" y="1221385"/>
            <a:ext cx="684236" cy="1431837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EFCA1-52D7-BC35-7290-C3CC72339556}"/>
              </a:ext>
            </a:extLst>
          </p:cNvPr>
          <p:cNvSpPr txBox="1"/>
          <p:nvPr/>
        </p:nvSpPr>
        <p:spPr>
          <a:xfrm>
            <a:off x="9055033" y="3274731"/>
            <a:ext cx="27432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K+1 </a:t>
            </a:r>
            <a:r>
              <a:rPr lang="ko-KR" altLang="en-US" dirty="0" err="1">
                <a:ea typeface="맑은 고딕"/>
              </a:rPr>
              <a:t>Softmax</a:t>
            </a:r>
            <a:r>
              <a:rPr lang="ko-KR" altLang="en-US" dirty="0">
                <a:ea typeface="맑은 고딕"/>
              </a:rPr>
              <a:t>,</a:t>
            </a:r>
          </a:p>
          <a:p>
            <a:r>
              <a:rPr lang="ko-KR" altLang="en-US" dirty="0" err="1">
                <a:ea typeface="맑은 고딕"/>
              </a:rPr>
              <a:t>BBox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Regressor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38AD92-36FA-2C76-6679-12EB35354E39}"/>
              </a:ext>
            </a:extLst>
          </p:cNvPr>
          <p:cNvSpPr/>
          <p:nvPr/>
        </p:nvSpPr>
        <p:spPr>
          <a:xfrm rot="8100000">
            <a:off x="7391205" y="2701256"/>
            <a:ext cx="810165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544A1AB-3559-FBAA-C17B-A2A4A2418262}"/>
              </a:ext>
            </a:extLst>
          </p:cNvPr>
          <p:cNvSpPr/>
          <p:nvPr/>
        </p:nvSpPr>
        <p:spPr>
          <a:xfrm rot="4140000">
            <a:off x="8397620" y="2672501"/>
            <a:ext cx="810165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363381-5B99-AD79-2AB9-349DE46C9856}"/>
              </a:ext>
            </a:extLst>
          </p:cNvPr>
          <p:cNvSpPr/>
          <p:nvPr/>
        </p:nvSpPr>
        <p:spPr>
          <a:xfrm>
            <a:off x="3610004" y="1077610"/>
            <a:ext cx="279046" cy="1431837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5E5F7-CDE2-ED25-37D0-68D86477CBF4}"/>
              </a:ext>
            </a:extLst>
          </p:cNvPr>
          <p:cNvSpPr txBox="1"/>
          <p:nvPr/>
        </p:nvSpPr>
        <p:spPr>
          <a:xfrm>
            <a:off x="1722580" y="3087826"/>
            <a:ext cx="2153729" cy="369332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Image</a:t>
            </a:r>
            <a:r>
              <a:rPr lang="ko-KR" altLang="en-US" dirty="0">
                <a:ea typeface="맑은 고딕"/>
              </a:rPr>
              <a:t> + </a:t>
            </a:r>
            <a:r>
              <a:rPr lang="ko-KR" altLang="en-US" dirty="0" err="1">
                <a:ea typeface="맑은 고딕"/>
              </a:rPr>
              <a:t>RoI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lists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9B542976-679A-CE84-ABFC-CD60149304DC}"/>
              </a:ext>
            </a:extLst>
          </p:cNvPr>
          <p:cNvSpPr/>
          <p:nvPr/>
        </p:nvSpPr>
        <p:spPr>
          <a:xfrm rot="8100000">
            <a:off x="2689808" y="2514350"/>
            <a:ext cx="810165" cy="338977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9B5CF-1449-6CDF-C78B-A577909D77D5}"/>
              </a:ext>
            </a:extLst>
          </p:cNvPr>
          <p:cNvSpPr txBox="1"/>
          <p:nvPr/>
        </p:nvSpPr>
        <p:spPr>
          <a:xfrm>
            <a:off x="3948023" y="540589"/>
            <a:ext cx="4871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/>
              <a:t>Initializing from pre-trained networks​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36922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E357D0-A216-AB13-2B4E-BB2646A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Fine-tuning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for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Detection</a:t>
            </a:r>
            <a:endParaRPr lang="ko-KR" altLang="en-US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76E9A-9E16-9C04-AF9D-1BC25B7DA939}"/>
              </a:ext>
            </a:extLst>
          </p:cNvPr>
          <p:cNvSpPr txBox="1"/>
          <p:nvPr/>
        </p:nvSpPr>
        <p:spPr>
          <a:xfrm>
            <a:off x="3948023" y="540589"/>
            <a:ext cx="48710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 dirty="0">
                <a:ea typeface="맑은 고딕"/>
              </a:rPr>
              <a:t>Multi-task</a:t>
            </a:r>
            <a:r>
              <a:rPr lang="ko-KR" b="1" dirty="0">
                <a:ea typeface="맑은 고딕"/>
              </a:rPr>
              <a:t> </a:t>
            </a:r>
            <a:r>
              <a:rPr lang="en-US" altLang="ko-KR" b="1" dirty="0">
                <a:ea typeface="맑은 고딕"/>
              </a:rPr>
              <a:t>Loss</a:t>
            </a:r>
            <a:r>
              <a:rPr lang="ko-KR" altLang="en-US" b="1" dirty="0">
                <a:ea typeface="맑은 고딕"/>
              </a:rPr>
              <a:t> </a:t>
            </a:r>
            <a:endParaRPr lang="ko-KR" b="1" dirty="0">
              <a:ea typeface="맑은 고딕"/>
            </a:endParaRPr>
          </a:p>
        </p:txBody>
      </p:sp>
      <p:pic>
        <p:nvPicPr>
          <p:cNvPr id="5" name="그림 4" descr="텍스트, 폰트, 친필, 라인이(가) 표시된 사진&#10;&#10;자동 생성된 설명">
            <a:extLst>
              <a:ext uri="{FF2B5EF4-FFF2-40B4-BE49-F238E27FC236}">
                <a16:creationId xmlns:a16="http://schemas.microsoft.com/office/drawing/2014/main" id="{235958B4-CA99-659C-82AA-DCA15C9F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2" y="3246854"/>
            <a:ext cx="4037162" cy="165825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ADF342-9130-C379-E464-3DE77FF7DD65}"/>
              </a:ext>
            </a:extLst>
          </p:cNvPr>
          <p:cNvGrpSpPr/>
          <p:nvPr/>
        </p:nvGrpSpPr>
        <p:grpSpPr>
          <a:xfrm>
            <a:off x="161998" y="725515"/>
            <a:ext cx="2268748" cy="1174367"/>
            <a:chOff x="8170187" y="4118573"/>
            <a:chExt cx="3821501" cy="21027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C9F20-43ED-4C27-00AB-AD9B122C2CFF}"/>
                </a:ext>
              </a:extLst>
            </p:cNvPr>
            <p:cNvSpPr txBox="1"/>
            <p:nvPr/>
          </p:nvSpPr>
          <p:spPr>
            <a:xfrm>
              <a:off x="8170187" y="4751177"/>
              <a:ext cx="1262332" cy="120832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 err="1">
                  <a:ea typeface="맑은 고딕"/>
                </a:rPr>
                <a:t>Feature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vectors</a:t>
              </a:r>
            </a:p>
            <a:p>
              <a:r>
                <a:rPr lang="ko-KR" altLang="en-US" sz="900" err="1">
                  <a:ea typeface="맑은 고딕"/>
                </a:rPr>
                <a:t>For</a:t>
              </a:r>
              <a:r>
                <a:rPr lang="ko-KR" altLang="en-US" sz="900" dirty="0">
                  <a:ea typeface="맑은 고딕"/>
                </a:rPr>
                <a:t> </a:t>
              </a:r>
              <a:r>
                <a:rPr lang="ko-KR" altLang="en-US" sz="900" err="1">
                  <a:ea typeface="맑은 고딕"/>
                </a:rPr>
                <a:t>each</a:t>
              </a:r>
              <a:r>
                <a:rPr lang="ko-KR" altLang="en-US" sz="900" dirty="0">
                  <a:ea typeface="맑은 고딕"/>
                </a:rPr>
                <a:t> </a:t>
              </a:r>
              <a:r>
                <a:rPr lang="ko-KR" altLang="en-US" sz="900" err="1">
                  <a:ea typeface="맑은 고딕"/>
                </a:rPr>
                <a:t>RoI</a:t>
              </a:r>
              <a:endParaRPr lang="ko-KR" altLang="en-US" sz="700">
                <a:ea typeface="맑은 고딕"/>
              </a:endParaRP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916CC141-7866-F658-54CB-34AC7700F334}"/>
                </a:ext>
              </a:extLst>
            </p:cNvPr>
            <p:cNvSpPr/>
            <p:nvPr/>
          </p:nvSpPr>
          <p:spPr>
            <a:xfrm rot="20100000">
              <a:off x="9212604" y="4572409"/>
              <a:ext cx="824541" cy="281469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B8C97B2E-3FC3-A718-BD69-2FFD553DF06B}"/>
                </a:ext>
              </a:extLst>
            </p:cNvPr>
            <p:cNvSpPr/>
            <p:nvPr/>
          </p:nvSpPr>
          <p:spPr>
            <a:xfrm rot="1320000">
              <a:off x="9212603" y="5133125"/>
              <a:ext cx="824541" cy="281469"/>
            </a:xfrm>
            <a:prstGeom prst="righ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D9E5C6-FB6D-5A0C-4E93-0746A92FCAB0}"/>
                </a:ext>
              </a:extLst>
            </p:cNvPr>
            <p:cNvSpPr txBox="1"/>
            <p:nvPr/>
          </p:nvSpPr>
          <p:spPr>
            <a:xfrm>
              <a:off x="9334752" y="4808686"/>
              <a:ext cx="715993" cy="446555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1100" dirty="0" err="1">
                  <a:ea typeface="맑은 고딕"/>
                </a:rPr>
                <a:t>FCs</a:t>
              </a:r>
              <a:endParaRPr lang="ko-KR" sz="1200" dirty="0" err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495569-5E07-B8C1-57DE-C628781CD1BB}"/>
                </a:ext>
              </a:extLst>
            </p:cNvPr>
            <p:cNvSpPr txBox="1"/>
            <p:nvPr/>
          </p:nvSpPr>
          <p:spPr>
            <a:xfrm>
              <a:off x="10312414" y="4118573"/>
              <a:ext cx="1262332" cy="73550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 err="1">
                  <a:ea typeface="맑은 고딕"/>
                </a:rPr>
                <a:t>Softmax</a:t>
              </a:r>
              <a:r>
                <a:rPr lang="ko-KR" altLang="en-US" sz="1100" dirty="0">
                  <a:ea typeface="맑은 고딕"/>
                </a:rPr>
                <a:t> (K+1)</a:t>
              </a:r>
              <a:endParaRPr lang="ko-KR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2E600C-5A68-1AC5-0473-E3E779263C10}"/>
                </a:ext>
              </a:extLst>
            </p:cNvPr>
            <p:cNvSpPr txBox="1"/>
            <p:nvPr/>
          </p:nvSpPr>
          <p:spPr>
            <a:xfrm>
              <a:off x="10312412" y="5196874"/>
              <a:ext cx="1679276" cy="10244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100" dirty="0">
                  <a:ea typeface="맑은 고딕"/>
                </a:rPr>
                <a:t>4 </a:t>
              </a:r>
              <a:r>
                <a:rPr lang="ko-KR" altLang="en-US" sz="1100" dirty="0" err="1">
                  <a:ea typeface="맑은 고딕"/>
                </a:rPr>
                <a:t>floats</a:t>
              </a:r>
              <a:endParaRPr lang="ko-KR" altLang="en-US" sz="1100" dirty="0">
                <a:ea typeface="맑은 고딕"/>
              </a:endParaRPr>
            </a:p>
            <a:p>
              <a:r>
                <a:rPr lang="ko-KR" altLang="en-US" sz="1100" dirty="0" err="1">
                  <a:ea typeface="맑은 고딕"/>
                </a:rPr>
                <a:t>For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Bbox</a:t>
              </a:r>
              <a:r>
                <a:rPr lang="ko-KR" altLang="en-US" sz="1100" dirty="0">
                  <a:ea typeface="맑은 고딕"/>
                </a:rPr>
                <a:t> </a:t>
              </a:r>
              <a:r>
                <a:rPr lang="ko-KR" altLang="en-US" sz="1100" dirty="0" err="1">
                  <a:ea typeface="맑은 고딕"/>
                </a:rPr>
                <a:t>regressor</a:t>
              </a:r>
              <a:endParaRPr lang="ko-KR" altLang="en-US" sz="1100" dirty="0">
                <a:ea typeface="맑은 고딕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659F82-8092-4345-6ABB-990747442B8B}"/>
              </a:ext>
            </a:extLst>
          </p:cNvPr>
          <p:cNvSpPr txBox="1"/>
          <p:nvPr/>
        </p:nvSpPr>
        <p:spPr>
          <a:xfrm>
            <a:off x="2122098" y="957532"/>
            <a:ext cx="41521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to learn both at once.</a:t>
            </a:r>
            <a:endParaRPr lang="ko-KR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7F0AD3A-B172-175E-84A9-B36E2F6DC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6" y="1537517"/>
            <a:ext cx="5934968" cy="591194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E5C41-1993-E179-4C34-8AD03FF50E1E}"/>
              </a:ext>
            </a:extLst>
          </p:cNvPr>
          <p:cNvSpPr txBox="1"/>
          <p:nvPr/>
        </p:nvSpPr>
        <p:spPr>
          <a:xfrm>
            <a:off x="7067909" y="2122097"/>
            <a:ext cx="42815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 background with U=0 is ignored.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5A54D-FCBF-FCA6-7C81-9F8B48370EB0}"/>
              </a:ext>
            </a:extLst>
          </p:cNvPr>
          <p:cNvSpPr txBox="1"/>
          <p:nvPr/>
        </p:nvSpPr>
        <p:spPr>
          <a:xfrm>
            <a:off x="6248400" y="4853795"/>
            <a:ext cx="474165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L1 loss:</a:t>
            </a:r>
            <a:endParaRPr lang="ko-KR" sz="1400"/>
          </a:p>
          <a:p>
            <a:r>
              <a:rPr lang="en-US" sz="1400" dirty="0">
                <a:ea typeface="+mn-lt"/>
                <a:cs typeface="+mn-lt"/>
              </a:rPr>
              <a:t>Less impact on the output</a:t>
            </a:r>
            <a:endParaRPr lang="en-US" sz="1400" dirty="0"/>
          </a:p>
          <a:p>
            <a:r>
              <a:rPr lang="en-US" altLang="ko-KR" sz="1400" dirty="0">
                <a:ea typeface="+mn-lt"/>
                <a:cs typeface="+mn-lt"/>
              </a:rPr>
              <a:t>Small differences are handled smoothly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altLang="ko-KR" sz="1400" dirty="0">
                <a:ea typeface="+mn-lt"/>
                <a:cs typeface="+mn-lt"/>
              </a:rPr>
              <a:t>while large differences are handled linearly.</a:t>
            </a:r>
            <a:endParaRPr lang="en-US" sz="1400" dirty="0"/>
          </a:p>
          <a:p>
            <a:endParaRPr lang="en-US" altLang="ko-KR" sz="1400" dirty="0">
              <a:ea typeface="맑은 고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52675BE-B8BE-B752-96C4-109A650CB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31" y="2888591"/>
            <a:ext cx="1590675" cy="361950"/>
          </a:xfrm>
          <a:prstGeom prst="rect">
            <a:avLst/>
          </a:prstGeom>
        </p:spPr>
      </p:pic>
      <p:pic>
        <p:nvPicPr>
          <p:cNvPr id="24" name="그림 23" descr="폰트, 화이트, 텍스트, 그래픽이(가) 표시된 사진&#10;&#10;자동 생성된 설명">
            <a:extLst>
              <a:ext uri="{FF2B5EF4-FFF2-40B4-BE49-F238E27FC236}">
                <a16:creationId xmlns:a16="http://schemas.microsoft.com/office/drawing/2014/main" id="{7A54D3B0-0A9B-7042-3F5C-5EE8C1D4F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013" y="3244701"/>
            <a:ext cx="2362200" cy="828675"/>
          </a:xfrm>
          <a:prstGeom prst="rect">
            <a:avLst/>
          </a:prstGeom>
        </p:spPr>
      </p:pic>
      <p:pic>
        <p:nvPicPr>
          <p:cNvPr id="25" name="그림 24" descr="폰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5A58F6F2-9278-0320-863B-E5C54FA92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4936" y="4059267"/>
            <a:ext cx="1533525" cy="7810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D42B97-498A-FBF7-0171-E4D7559301DF}"/>
              </a:ext>
            </a:extLst>
          </p:cNvPr>
          <p:cNvSpPr txBox="1"/>
          <p:nvPr/>
        </p:nvSpPr>
        <p:spPr>
          <a:xfrm>
            <a:off x="9540815" y="3243530"/>
            <a:ext cx="2369389" cy="537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맑은 고딕"/>
              </a:rPr>
              <a:t>T: ground truth coordinate</a:t>
            </a:r>
          </a:p>
          <a:p>
            <a:r>
              <a:rPr lang="en-US" altLang="ko-KR" sz="1400" dirty="0">
                <a:ea typeface="맑은 고딕"/>
              </a:rPr>
              <a:t>V: prediction coordinate</a:t>
            </a:r>
          </a:p>
        </p:txBody>
      </p:sp>
      <p:sp>
        <p:nvSpPr>
          <p:cNvPr id="27" name="더하기 기호 26">
            <a:extLst>
              <a:ext uri="{FF2B5EF4-FFF2-40B4-BE49-F238E27FC236}">
                <a16:creationId xmlns:a16="http://schemas.microsoft.com/office/drawing/2014/main" id="{70979D8F-830B-DAE6-B77C-7CA20852CA9A}"/>
              </a:ext>
            </a:extLst>
          </p:cNvPr>
          <p:cNvSpPr/>
          <p:nvPr/>
        </p:nvSpPr>
        <p:spPr>
          <a:xfrm>
            <a:off x="4526397" y="3372288"/>
            <a:ext cx="425868" cy="40558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5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ACBDF7-55E2-3165-FAA5-A4E928A8D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 err="1">
                <a:latin typeface="Malgun Gothic"/>
                <a:ea typeface="Malgun Gothic"/>
              </a:rPr>
              <a:t>Fine-tuning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for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</a:rPr>
              <a:t>Detection</a:t>
            </a:r>
            <a:endParaRPr lang="ko-KR" b="0" dirty="0" err="1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18C36-B10E-5C7D-9C35-817FE511AC6A}"/>
              </a:ext>
            </a:extLst>
          </p:cNvPr>
          <p:cNvSpPr txBox="1"/>
          <p:nvPr/>
        </p:nvSpPr>
        <p:spPr>
          <a:xfrm>
            <a:off x="3674853" y="598098"/>
            <a:ext cx="5431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b="1"/>
              <a:t>Back-propagation through RoI pooling layers </a:t>
            </a:r>
          </a:p>
        </p:txBody>
      </p:sp>
      <p:pic>
        <p:nvPicPr>
          <p:cNvPr id="7" name="그림 6" descr="폰트, 텍스트, 화이트, 타이포그래피이(가) 표시된 사진&#10;&#10;자동 생성된 설명">
            <a:extLst>
              <a:ext uri="{FF2B5EF4-FFF2-40B4-BE49-F238E27FC236}">
                <a16:creationId xmlns:a16="http://schemas.microsoft.com/office/drawing/2014/main" id="{5E667A11-4C34-0D50-66AF-29F5E0F2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10" y="2714541"/>
            <a:ext cx="3692104" cy="940086"/>
          </a:xfrm>
          <a:prstGeom prst="rect">
            <a:avLst/>
          </a:prstGeom>
        </p:spPr>
      </p:pic>
      <p:pic>
        <p:nvPicPr>
          <p:cNvPr id="9" name="그림 8" descr="도표, 사각형, 스크린샷, 다채로움이(가) 표시된 사진&#10;&#10;자동 생성된 설명">
            <a:extLst>
              <a:ext uri="{FF2B5EF4-FFF2-40B4-BE49-F238E27FC236}">
                <a16:creationId xmlns:a16="http://schemas.microsoft.com/office/drawing/2014/main" id="{0F54454A-AF7F-E165-30F9-0B98ACBC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" y="952861"/>
            <a:ext cx="4733027" cy="17605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5AF7A9-81F2-50D2-7F87-8A19752E56A7}"/>
              </a:ext>
            </a:extLst>
          </p:cNvPr>
          <p:cNvSpPr txBox="1"/>
          <p:nvPr/>
        </p:nvSpPr>
        <p:spPr>
          <a:xfrm>
            <a:off x="4767532" y="957533"/>
            <a:ext cx="67688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 dirty="0">
                <a:ea typeface="+mn-lt"/>
                <a:cs typeface="+mn-lt"/>
              </a:rPr>
              <a:t>Since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max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pooling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selects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largest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value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each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region</a:t>
            </a:r>
            <a:r>
              <a:rPr lang="en-US" altLang="ko-KR" sz="1400" dirty="0">
                <a:ea typeface="+mn-lt"/>
                <a:cs typeface="+mn-lt"/>
              </a:rPr>
              <a:t>,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during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backpropagation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process,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we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can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track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which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value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was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selected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(</a:t>
            </a:r>
            <a:r>
              <a:rPr lang="en-US" altLang="ko-KR" sz="1400" b="1" dirty="0" err="1">
                <a:ea typeface="+mn-lt"/>
                <a:cs typeface="+mn-lt"/>
              </a:rPr>
              <a:t>i.e</a:t>
            </a:r>
            <a:r>
              <a:rPr lang="ko-KR" sz="1400" b="1" dirty="0">
                <a:ea typeface="+mn-lt"/>
                <a:cs typeface="+mn-lt"/>
              </a:rPr>
              <a:t>., </a:t>
            </a:r>
            <a:r>
              <a:rPr lang="en-US" altLang="ko-KR" sz="1400" b="1" dirty="0">
                <a:ea typeface="+mn-lt"/>
                <a:cs typeface="+mn-lt"/>
              </a:rPr>
              <a:t>argmax</a:t>
            </a:r>
            <a:r>
              <a:rPr lang="ko-KR" sz="1400" b="1" dirty="0">
                <a:ea typeface="+mn-lt"/>
                <a:cs typeface="+mn-lt"/>
              </a:rPr>
              <a:t>)</a:t>
            </a:r>
            <a:r>
              <a:rPr lang="ko-KR" sz="1400" dirty="0">
                <a:ea typeface="+mn-lt"/>
                <a:cs typeface="+mn-lt"/>
              </a:rPr>
              <a:t>.</a:t>
            </a:r>
            <a:endParaRPr 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614BA-A522-AF07-3E61-43BF3B2B5A62}"/>
              </a:ext>
            </a:extLst>
          </p:cNvPr>
          <p:cNvSpPr txBox="1"/>
          <p:nvPr/>
        </p:nvSpPr>
        <p:spPr>
          <a:xfrm>
            <a:off x="4753155" y="1719532"/>
            <a:ext cx="705640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400" b="1" dirty="0" err="1">
                <a:ea typeface="+mn-lt"/>
                <a:cs typeface="+mn-lt"/>
              </a:rPr>
              <a:t>Backpropagation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process</a:t>
            </a:r>
            <a:r>
              <a:rPr lang="ko-KR" sz="1400" dirty="0">
                <a:ea typeface="+mn-lt"/>
                <a:cs typeface="+mn-lt"/>
              </a:rPr>
              <a:t> of </a:t>
            </a:r>
            <a:r>
              <a:rPr lang="ko-KR" sz="1400" dirty="0" err="1">
                <a:ea typeface="+mn-lt"/>
                <a:cs typeface="+mn-lt"/>
              </a:rPr>
              <a:t>propagating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error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from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the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output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to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the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input,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updating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weights</a:t>
            </a:r>
            <a:r>
              <a:rPr lang="ko-KR" sz="1400" dirty="0">
                <a:ea typeface="+mn-lt"/>
                <a:cs typeface="+mn-lt"/>
              </a:rPr>
              <a:t> and </a:t>
            </a:r>
            <a:r>
              <a:rPr lang="ko-KR" sz="1400" dirty="0" err="1">
                <a:ea typeface="+mn-lt"/>
                <a:cs typeface="+mn-lt"/>
              </a:rPr>
              <a:t>biases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networks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that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include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 err="1">
                <a:ea typeface="+mn-lt"/>
                <a:cs typeface="+mn-lt"/>
              </a:rPr>
              <a:t>RoI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pooling,</a:t>
            </a:r>
            <a:r>
              <a:rPr lang="ko-KR" altLang="en-US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necessary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to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know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which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value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was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selected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for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each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 err="1">
                <a:ea typeface="+mn-lt"/>
                <a:cs typeface="+mn-lt"/>
              </a:rPr>
              <a:t>RoI</a:t>
            </a:r>
            <a:r>
              <a:rPr lang="ko-KR" altLang="en-US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region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in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order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to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compute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ko-KR" sz="1400" b="1" dirty="0" err="1">
                <a:ea typeface="+mn-lt"/>
                <a:cs typeface="+mn-lt"/>
              </a:rPr>
              <a:t>the</a:t>
            </a:r>
            <a:r>
              <a:rPr lang="ko-KR" sz="1400" b="1" dirty="0">
                <a:ea typeface="+mn-lt"/>
                <a:cs typeface="+mn-lt"/>
              </a:rPr>
              <a:t> </a:t>
            </a:r>
            <a:r>
              <a:rPr lang="en-US" altLang="ko-KR" sz="1400" b="1" dirty="0">
                <a:ea typeface="+mn-lt"/>
                <a:cs typeface="+mn-lt"/>
              </a:rPr>
              <a:t>gradients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correctly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endParaRPr lang="ko-KR" altLang="en-US" sz="1400" dirty="0">
              <a:ea typeface="+mn-lt"/>
              <a:cs typeface="+mn-lt"/>
            </a:endParaRPr>
          </a:p>
        </p:txBody>
      </p:sp>
      <p:pic>
        <p:nvPicPr>
          <p:cNvPr id="12" name="그림 11" descr="스크린샷, 번호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A3F6438C-3899-6730-EE18-81F111E78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49" y="4035724"/>
            <a:ext cx="1699403" cy="1388852"/>
          </a:xfrm>
          <a:prstGeom prst="rect">
            <a:avLst/>
          </a:prstGeom>
        </p:spPr>
      </p:pic>
      <p:pic>
        <p:nvPicPr>
          <p:cNvPr id="13" name="그림 12" descr="번호, 폰트, 상징, 타이포그래피이(가) 표시된 사진&#10;&#10;자동 생성된 설명">
            <a:extLst>
              <a:ext uri="{FF2B5EF4-FFF2-40B4-BE49-F238E27FC236}">
                <a16:creationId xmlns:a16="http://schemas.microsoft.com/office/drawing/2014/main" id="{21362DB6-B998-ABD2-4822-E2AFCA593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236" y="4326686"/>
            <a:ext cx="1046132" cy="806929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4CAF9A6-2391-3DCC-C04E-6A0139A5A107}"/>
              </a:ext>
            </a:extLst>
          </p:cNvPr>
          <p:cNvSpPr/>
          <p:nvPr/>
        </p:nvSpPr>
        <p:spPr>
          <a:xfrm>
            <a:off x="2873675" y="4736947"/>
            <a:ext cx="1471522" cy="32460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A2A07-E1A8-B720-B8B2-2861F950AAD4}"/>
              </a:ext>
            </a:extLst>
          </p:cNvPr>
          <p:cNvSpPr txBox="1"/>
          <p:nvPr/>
        </p:nvSpPr>
        <p:spPr>
          <a:xfrm>
            <a:off x="2807431" y="4406119"/>
            <a:ext cx="1693653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RoI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Max</a:t>
            </a:r>
            <a:r>
              <a:rPr lang="ko-KR" altLang="en-US" sz="1600" dirty="0">
                <a:ea typeface="맑은 고딕"/>
              </a:rPr>
              <a:t> </a:t>
            </a:r>
            <a:r>
              <a:rPr lang="ko-KR" altLang="en-US" sz="1600" dirty="0" err="1">
                <a:ea typeface="맑은 고딕"/>
              </a:rPr>
              <a:t>pooling</a:t>
            </a:r>
            <a:r>
              <a:rPr lang="ko-KR" altLang="en-US" sz="1600" dirty="0">
                <a:ea typeface="맑은 고딕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E7CE6-C5FE-8F7E-0098-89D8382C5222}"/>
              </a:ext>
            </a:extLst>
          </p:cNvPr>
          <p:cNvSpPr txBox="1"/>
          <p:nvPr/>
        </p:nvSpPr>
        <p:spPr>
          <a:xfrm>
            <a:off x="837732" y="5412533"/>
            <a:ext cx="1693653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맑은 고딕"/>
              </a:rPr>
              <a:t>Input</a:t>
            </a:r>
            <a:r>
              <a:rPr lang="ko-KR" altLang="en-US" sz="1600" dirty="0">
                <a:ea typeface="맑은 고딕"/>
              </a:rPr>
              <a:t> </a:t>
            </a:r>
            <a:r>
              <a:rPr lang="ko-KR" altLang="en-US" sz="1600" dirty="0" err="1">
                <a:ea typeface="맑은 고딕"/>
              </a:rPr>
              <a:t>RoI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D048595-82FE-CE62-09D9-BF0AE733C230}"/>
              </a:ext>
            </a:extLst>
          </p:cNvPr>
          <p:cNvCxnSpPr/>
          <p:nvPr/>
        </p:nvCxnSpPr>
        <p:spPr>
          <a:xfrm>
            <a:off x="390031" y="4730712"/>
            <a:ext cx="2296390" cy="373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49FF343-1544-F133-D162-4CEA1A27E528}"/>
              </a:ext>
            </a:extLst>
          </p:cNvPr>
          <p:cNvCxnSpPr>
            <a:cxnSpLocks/>
          </p:cNvCxnSpPr>
          <p:nvPr/>
        </p:nvCxnSpPr>
        <p:spPr>
          <a:xfrm flipV="1">
            <a:off x="1683992" y="4149824"/>
            <a:ext cx="96655" cy="11991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E648B8C-3FA0-BFD2-8F4C-61BFC2159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456" y="2960044"/>
            <a:ext cx="4612255" cy="274945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D8464B-8983-7351-5664-A49F0F8F853E}"/>
              </a:ext>
            </a:extLst>
          </p:cNvPr>
          <p:cNvSpPr txBox="1"/>
          <p:nvPr/>
        </p:nvSpPr>
        <p:spPr>
          <a:xfrm>
            <a:off x="684362" y="5802702"/>
            <a:ext cx="5431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600" dirty="0" err="1">
                <a:ea typeface="+mn-lt"/>
                <a:cs typeface="+mn-lt"/>
              </a:rPr>
              <a:t>We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can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dirty="0" err="1">
                <a:ea typeface="+mn-lt"/>
                <a:cs typeface="+mn-lt"/>
              </a:rPr>
              <a:t>track</a:t>
            </a:r>
            <a:r>
              <a:rPr lang="ko-KR" sz="1600" dirty="0">
                <a:ea typeface="+mn-lt"/>
                <a:cs typeface="+mn-lt"/>
              </a:rPr>
              <a:t> </a:t>
            </a:r>
            <a:r>
              <a:rPr lang="ko-KR" sz="1600" b="1" dirty="0" err="1">
                <a:ea typeface="+mn-lt"/>
                <a:cs typeface="+mn-lt"/>
              </a:rPr>
              <a:t>which</a:t>
            </a:r>
            <a:r>
              <a:rPr lang="ko-KR" sz="1600" b="1" dirty="0">
                <a:ea typeface="+mn-lt"/>
                <a:cs typeface="+mn-lt"/>
              </a:rPr>
              <a:t> </a:t>
            </a:r>
            <a:r>
              <a:rPr lang="ko-KR" sz="1600" b="1" dirty="0" err="1">
                <a:ea typeface="+mn-lt"/>
                <a:cs typeface="+mn-lt"/>
              </a:rPr>
              <a:t>value</a:t>
            </a:r>
            <a:r>
              <a:rPr lang="ko-KR" altLang="en-US" sz="1600" b="1" dirty="0">
                <a:ea typeface="+mn-lt"/>
                <a:cs typeface="+mn-lt"/>
              </a:rPr>
              <a:t> </a:t>
            </a:r>
            <a:r>
              <a:rPr lang="ko-KR" sz="1600" b="1" dirty="0" err="1">
                <a:ea typeface="+mn-lt"/>
                <a:cs typeface="+mn-lt"/>
              </a:rPr>
              <a:t>was</a:t>
            </a:r>
            <a:r>
              <a:rPr lang="ko-KR" sz="1600" b="1" dirty="0">
                <a:ea typeface="+mn-lt"/>
                <a:cs typeface="+mn-lt"/>
              </a:rPr>
              <a:t> </a:t>
            </a:r>
            <a:r>
              <a:rPr lang="en-US" altLang="ko-KR" sz="1600" b="1" dirty="0">
                <a:ea typeface="+mn-lt"/>
                <a:cs typeface="+mn-lt"/>
              </a:rPr>
              <a:t>selected</a:t>
            </a:r>
            <a:r>
              <a:rPr lang="ko-KR" altLang="en-US" sz="1600" b="1" dirty="0">
                <a:ea typeface="+mn-lt"/>
                <a:cs typeface="+mn-lt"/>
              </a:rPr>
              <a:t> =</a:t>
            </a:r>
            <a:r>
              <a:rPr lang="en-US" altLang="ko-KR" sz="1600" b="1" dirty="0">
                <a:ea typeface="+mn-lt"/>
                <a:cs typeface="+mn-lt"/>
              </a:rPr>
              <a:t>argmax</a:t>
            </a:r>
            <a:r>
              <a:rPr lang="ko-KR" sz="1600" dirty="0">
                <a:ea typeface="+mn-lt"/>
                <a:cs typeface="+mn-lt"/>
              </a:rPr>
              <a:t>.</a:t>
            </a:r>
            <a:endParaRPr lang="ko-KR" dirty="0"/>
          </a:p>
          <a:p>
            <a:endParaRPr lang="ko-KR" altLang="en-US" sz="1600" dirty="0">
              <a:ea typeface="맑은 고딕"/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5446AFA1-C169-16B9-6070-293F41569130}"/>
              </a:ext>
            </a:extLst>
          </p:cNvPr>
          <p:cNvSpPr/>
          <p:nvPr/>
        </p:nvSpPr>
        <p:spPr>
          <a:xfrm flipH="1">
            <a:off x="2811584" y="3859790"/>
            <a:ext cx="1745405" cy="53413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B9E6E2-0AA3-261D-425E-D7CEF7838C21}"/>
              </a:ext>
            </a:extLst>
          </p:cNvPr>
          <p:cNvSpPr txBox="1"/>
          <p:nvPr/>
        </p:nvSpPr>
        <p:spPr>
          <a:xfrm>
            <a:off x="6377797" y="5903344"/>
            <a:ext cx="492855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altLang="ko-KR" sz="1400" dirty="0">
                <a:ea typeface="+mn-lt"/>
                <a:cs typeface="+mn-lt"/>
              </a:rPr>
              <a:t>A single </a:t>
            </a:r>
            <a:r>
              <a:rPr lang="en-US" altLang="ko-KR" sz="1400" dirty="0" err="1">
                <a:ea typeface="+mn-lt"/>
                <a:cs typeface="+mn-lt"/>
              </a:rPr>
              <a:t>x_i</a:t>
            </a:r>
            <a:r>
              <a:rPr lang="en-US" sz="1400" dirty="0">
                <a:ea typeface="+mn-lt"/>
                <a:cs typeface="+mn-lt"/>
              </a:rPr>
              <a:t>  can influence multiple outputs </a:t>
            </a:r>
            <a:r>
              <a:rPr lang="en-US" sz="1400" dirty="0" err="1">
                <a:ea typeface="+mn-lt"/>
                <a:cs typeface="+mn-lt"/>
              </a:rPr>
              <a:t>y_rj</a:t>
            </a:r>
            <a:r>
              <a:rPr lang="en-US" sz="1400" dirty="0">
                <a:ea typeface="+mn-lt"/>
                <a:cs typeface="+mn-lt"/>
              </a:rPr>
              <a:t>.</a:t>
            </a:r>
            <a:endParaRPr lang="ko-KR" sz="1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altLang="ko-KR" sz="1400" dirty="0">
                <a:ea typeface="+mn-lt"/>
                <a:cs typeface="+mn-lt"/>
              </a:rPr>
              <a:t>The final gradient for </a:t>
            </a:r>
            <a:r>
              <a:rPr lang="en-US" altLang="ko-KR" sz="1400" dirty="0" err="1">
                <a:ea typeface="+mn-lt"/>
                <a:cs typeface="+mn-lt"/>
              </a:rPr>
              <a:t>x_i</a:t>
            </a:r>
            <a:r>
              <a:rPr lang="en-US" altLang="ko-KR" sz="1400" dirty="0">
                <a:ea typeface="+mn-lt"/>
                <a:cs typeface="+mn-lt"/>
              </a:rPr>
              <a:t>  is computed by summing the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gradients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propagated through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altLang="ko-KR" sz="1400" dirty="0">
                <a:ea typeface="+mn-lt"/>
                <a:cs typeface="+mn-lt"/>
              </a:rPr>
              <a:t>each </a:t>
            </a:r>
            <a:r>
              <a:rPr lang="en-US" sz="1400" dirty="0" err="1">
                <a:ea typeface="+mn-lt"/>
                <a:cs typeface="+mn-lt"/>
              </a:rPr>
              <a:t>RoI</a:t>
            </a:r>
            <a:r>
              <a:rPr lang="en-US" altLang="ko-KR" sz="1400" dirty="0">
                <a:ea typeface="+mn-lt"/>
                <a:cs typeface="+mn-lt"/>
              </a:rPr>
              <a:t>.</a:t>
            </a:r>
            <a:endParaRPr lang="ko-KR" sz="1400" dirty="0"/>
          </a:p>
        </p:txBody>
      </p:sp>
    </p:spTree>
    <p:extLst>
      <p:ext uri="{BB962C8B-B14F-4D97-AF65-F5344CB8AC3E}">
        <p14:creationId xmlns:p14="http://schemas.microsoft.com/office/powerpoint/2010/main" val="3766903019"/>
      </p:ext>
    </p:extLst>
  </p:cSld>
  <p:clrMapOvr>
    <a:masterClrMapping/>
  </p:clrMapOvr>
</p:sld>
</file>

<file path=ppt/theme/theme1.xml><?xml version="1.0" encoding="utf-8"?>
<a:theme xmlns:a="http://schemas.openxmlformats.org/drawingml/2006/main" name="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PPT-Doomin Style</Template>
  <Application>Microsoft Office PowerPoint</Application>
  <PresentationFormat>와이드스크린</PresentationFormat>
  <Slides>12</Slides>
  <Notes>3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PPT-Doomin Style</vt:lpstr>
      <vt:lpstr>4_PPT-Doomin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revision>488</cp:revision>
  <cp:lastPrinted>2015-03-27T06:32:35Z</cp:lastPrinted>
  <dcterms:created xsi:type="dcterms:W3CDTF">2013-03-09T07:47:17Z</dcterms:created>
  <dcterms:modified xsi:type="dcterms:W3CDTF">2024-12-02T07:50:32Z</dcterms:modified>
</cp:coreProperties>
</file>