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95" r:id="rId3"/>
    <p:sldId id="410" r:id="rId4"/>
    <p:sldId id="412" r:id="rId5"/>
    <p:sldId id="41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3697" autoAdjust="0"/>
  </p:normalViewPr>
  <p:slideViewPr>
    <p:cSldViewPr snapToGrid="0">
      <p:cViewPr varScale="1">
        <p:scale>
          <a:sx n="73" d="100"/>
          <a:sy n="7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0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NASNet</a:t>
            </a:r>
            <a:r>
              <a:rPr lang="en-US" altLang="ko-KR"/>
              <a:t>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 Transferable Architectures for Scalable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Modeling NASNet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CIFAR-10 Test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3BD56E-28D9-8691-DA50-E97A910B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D3E710-C473-EDC1-088D-FB9A2AD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Modeling NASNet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88B17-496C-4B5F-6379-CD92397D3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8" r="8428"/>
          <a:stretch/>
        </p:blipFill>
        <p:spPr>
          <a:xfrm>
            <a:off x="4841711" y="1178718"/>
            <a:ext cx="1254289" cy="467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2ACB7-183F-64BC-E084-1253DF09B150}"/>
              </a:ext>
            </a:extLst>
          </p:cNvPr>
          <p:cNvSpPr txBox="1"/>
          <p:nvPr/>
        </p:nvSpPr>
        <p:spPr>
          <a:xfrm>
            <a:off x="5903780" y="4645181"/>
            <a:ext cx="12057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FF0000"/>
                </a:solidFill>
              </a:rPr>
              <a:t>96</a:t>
            </a:r>
            <a:r>
              <a:rPr lang="en-US" altLang="ko-KR" sz="1200" b="1"/>
              <a:t>, 32, 32]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5A29A-11AD-C1C0-809C-E68D62A7F3E5}"/>
              </a:ext>
            </a:extLst>
          </p:cNvPr>
          <p:cNvSpPr txBox="1"/>
          <p:nvPr/>
        </p:nvSpPr>
        <p:spPr>
          <a:xfrm>
            <a:off x="5903780" y="4121933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96, 32, 32]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73A17-8D19-10FC-B8EC-7D1C7C8D176F}"/>
              </a:ext>
            </a:extLst>
          </p:cNvPr>
          <p:cNvSpPr txBox="1"/>
          <p:nvPr/>
        </p:nvSpPr>
        <p:spPr>
          <a:xfrm>
            <a:off x="5903780" y="5052985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3, 32, 32]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E3918-A160-63BE-4785-CC8B8C9E6F63}"/>
              </a:ext>
            </a:extLst>
          </p:cNvPr>
          <p:cNvSpPr txBox="1"/>
          <p:nvPr/>
        </p:nvSpPr>
        <p:spPr>
          <a:xfrm>
            <a:off x="4975842" y="4791375"/>
            <a:ext cx="79380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/>
              <a:t>Stem</a:t>
            </a:r>
            <a:r>
              <a:rPr lang="ko-KR" altLang="en-US" sz="1050"/>
              <a:t> </a:t>
            </a:r>
            <a:r>
              <a:rPr lang="en-US" altLang="ko-KR" sz="1050"/>
              <a:t>Cell</a:t>
            </a:r>
            <a:endParaRPr lang="ko-KR" alt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8B562-C495-850D-133F-31B55A2393A8}"/>
              </a:ext>
            </a:extLst>
          </p:cNvPr>
          <p:cNvSpPr txBox="1"/>
          <p:nvPr/>
        </p:nvSpPr>
        <p:spPr>
          <a:xfrm>
            <a:off x="5903780" y="3563071"/>
            <a:ext cx="129554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192, 16, 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88478-9125-9E06-B725-4F699E2BD7D1}"/>
              </a:ext>
            </a:extLst>
          </p:cNvPr>
          <p:cNvSpPr txBox="1"/>
          <p:nvPr/>
        </p:nvSpPr>
        <p:spPr>
          <a:xfrm>
            <a:off x="5903780" y="2895887"/>
            <a:ext cx="129554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192, 16, 16]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BCC8C-2C54-9580-9807-00520092782C}"/>
              </a:ext>
            </a:extLst>
          </p:cNvPr>
          <p:cNvSpPr txBox="1"/>
          <p:nvPr/>
        </p:nvSpPr>
        <p:spPr>
          <a:xfrm>
            <a:off x="5903780" y="2251218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384, 8, 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F4AC9-36F9-14D0-4191-59A31E741A62}"/>
              </a:ext>
            </a:extLst>
          </p:cNvPr>
          <p:cNvSpPr txBox="1"/>
          <p:nvPr/>
        </p:nvSpPr>
        <p:spPr>
          <a:xfrm>
            <a:off x="5903780" y="1596248"/>
            <a:ext cx="111601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1200" b="1"/>
              <a:t>[2, 768, 8, 8]</a:t>
            </a:r>
          </a:p>
        </p:txBody>
      </p:sp>
    </p:spTree>
    <p:extLst>
      <p:ext uri="{BB962C8B-B14F-4D97-AF65-F5344CB8AC3E}">
        <p14:creationId xmlns:p14="http://schemas.microsoft.com/office/powerpoint/2010/main" val="4590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645509-D81D-C658-693C-D92FA65A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E93F13-7B79-CCF5-A94C-A44E4D4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– Cifar10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6D795-ADE0-4C4F-DB9B-ACCFBCF8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4" y="1091051"/>
            <a:ext cx="7811590" cy="1514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24DF43-74C4-CBC9-0FE6-A5CC7F97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36" y="3142594"/>
            <a:ext cx="7802064" cy="2676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054DD5-6DA3-1013-FA1D-28087C470C62}"/>
              </a:ext>
            </a:extLst>
          </p:cNvPr>
          <p:cNvSpPr/>
          <p:nvPr/>
        </p:nvSpPr>
        <p:spPr>
          <a:xfrm>
            <a:off x="6515100" y="1423851"/>
            <a:ext cx="1750359" cy="10319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F8931-AEBE-D0EF-69EE-7DBBCD7BB551}"/>
              </a:ext>
            </a:extLst>
          </p:cNvPr>
          <p:cNvSpPr/>
          <p:nvPr/>
        </p:nvSpPr>
        <p:spPr>
          <a:xfrm>
            <a:off x="6515100" y="3449077"/>
            <a:ext cx="1750359" cy="1985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A4EEFE-CD3E-BA0E-D3B6-6CB5A06C3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0" y="5927084"/>
            <a:ext cx="3215640" cy="605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451F0E-9C0C-532D-7B0D-A39B05381DEB}"/>
              </a:ext>
            </a:extLst>
          </p:cNvPr>
          <p:cNvSpPr txBox="1"/>
          <p:nvPr/>
        </p:nvSpPr>
        <p:spPr>
          <a:xfrm>
            <a:off x="9052560" y="19398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 안됨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69C42-3DA7-8A43-BCB4-1E94BEA03884}"/>
              </a:ext>
            </a:extLst>
          </p:cNvPr>
          <p:cNvSpPr txBox="1"/>
          <p:nvPr/>
        </p:nvSpPr>
        <p:spPr>
          <a:xfrm>
            <a:off x="9052560" y="41795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학습이 느림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DA149-19AB-015A-E2FC-F26C20FB499B}"/>
              </a:ext>
            </a:extLst>
          </p:cNvPr>
          <p:cNvSpPr txBox="1"/>
          <p:nvPr/>
        </p:nvSpPr>
        <p:spPr>
          <a:xfrm>
            <a:off x="9052560" y="60751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파라미터 수 큼</a:t>
            </a:r>
          </a:p>
        </p:txBody>
      </p:sp>
    </p:spTree>
    <p:extLst>
      <p:ext uri="{BB962C8B-B14F-4D97-AF65-F5344CB8AC3E}">
        <p14:creationId xmlns:p14="http://schemas.microsoft.com/office/powerpoint/2010/main" val="329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F95F0D-315E-9962-9062-A4BD20A6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DDE5BFE-E9A2-6770-9A72-7F8CB940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Modify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73437-B0B0-71B9-1251-DE3526506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8" r="8428"/>
          <a:stretch/>
        </p:blipFill>
        <p:spPr>
          <a:xfrm>
            <a:off x="838200" y="724935"/>
            <a:ext cx="1643743" cy="6133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53785-86FC-6440-E783-6EE5D330E948}"/>
              </a:ext>
            </a:extLst>
          </p:cNvPr>
          <p:cNvSpPr txBox="1"/>
          <p:nvPr/>
        </p:nvSpPr>
        <p:spPr>
          <a:xfrm>
            <a:off x="2108667" y="5285323"/>
            <a:ext cx="12057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FF0000"/>
                </a:solidFill>
              </a:rPr>
              <a:t>96</a:t>
            </a:r>
            <a:r>
              <a:rPr lang="en-US" altLang="ko-KR" sz="1200" b="1"/>
              <a:t>, 32, 32]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54BA7-0971-8125-E91B-0B211762C062}"/>
              </a:ext>
            </a:extLst>
          </p:cNvPr>
          <p:cNvSpPr txBox="1"/>
          <p:nvPr/>
        </p:nvSpPr>
        <p:spPr>
          <a:xfrm>
            <a:off x="2108667" y="4957632"/>
            <a:ext cx="1205779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00B050"/>
                </a:solidFill>
              </a:rPr>
              <a:t>32</a:t>
            </a:r>
            <a:r>
              <a:rPr lang="en-US" altLang="ko-KR" sz="1200" b="1"/>
              <a:t>, 32, 32]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4D0FC-79B3-12CD-4761-E0F835C19F2E}"/>
              </a:ext>
            </a:extLst>
          </p:cNvPr>
          <p:cNvSpPr txBox="1"/>
          <p:nvPr/>
        </p:nvSpPr>
        <p:spPr>
          <a:xfrm>
            <a:off x="2141547" y="5610038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FF0000"/>
                </a:solidFill>
              </a:rPr>
              <a:t>3</a:t>
            </a:r>
            <a:r>
              <a:rPr lang="en-US" altLang="ko-KR" sz="1200" b="1"/>
              <a:t>, 32, 32]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D086-3AF6-B0B5-9E92-6F7DFF2853F1}"/>
              </a:ext>
            </a:extLst>
          </p:cNvPr>
          <p:cNvSpPr txBox="1"/>
          <p:nvPr/>
        </p:nvSpPr>
        <p:spPr>
          <a:xfrm>
            <a:off x="1330040" y="5407246"/>
            <a:ext cx="79380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Stem</a:t>
            </a:r>
            <a:r>
              <a:rPr lang="ko-KR" altLang="en-US" sz="1050"/>
              <a:t> </a:t>
            </a:r>
            <a:r>
              <a:rPr lang="en-US" altLang="ko-KR" sz="1050"/>
              <a:t>Cell</a:t>
            </a:r>
            <a:endParaRPr lang="ko-KR" alt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79869-47C8-A1B1-F478-C45546ECCCCF}"/>
              </a:ext>
            </a:extLst>
          </p:cNvPr>
          <p:cNvSpPr txBox="1"/>
          <p:nvPr/>
        </p:nvSpPr>
        <p:spPr>
          <a:xfrm>
            <a:off x="2123847" y="4017990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64, 16, 16]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DC63C-C378-A2B8-4C29-01E0295A05D4}"/>
              </a:ext>
            </a:extLst>
          </p:cNvPr>
          <p:cNvSpPr txBox="1"/>
          <p:nvPr/>
        </p:nvSpPr>
        <p:spPr>
          <a:xfrm>
            <a:off x="2123847" y="3350806"/>
            <a:ext cx="1205779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00B050"/>
                </a:solidFill>
              </a:rPr>
              <a:t>64</a:t>
            </a:r>
            <a:r>
              <a:rPr lang="en-US" altLang="ko-KR" sz="1200" b="1"/>
              <a:t>, 16, 16]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FCEF-F945-F7A6-E928-379086F39856}"/>
              </a:ext>
            </a:extLst>
          </p:cNvPr>
          <p:cNvSpPr txBox="1"/>
          <p:nvPr/>
        </p:nvSpPr>
        <p:spPr>
          <a:xfrm>
            <a:off x="2123847" y="2706137"/>
            <a:ext cx="129554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128, 16, 16]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80132-8199-CC82-A3B5-24AD05822768}"/>
              </a:ext>
            </a:extLst>
          </p:cNvPr>
          <p:cNvSpPr txBox="1"/>
          <p:nvPr/>
        </p:nvSpPr>
        <p:spPr>
          <a:xfrm>
            <a:off x="2123847" y="1676118"/>
            <a:ext cx="1116011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00B050"/>
                </a:solidFill>
              </a:rPr>
              <a:t>128</a:t>
            </a:r>
            <a:r>
              <a:rPr lang="en-US" altLang="ko-KR" sz="1200" b="1"/>
              <a:t>, 8, 8]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9C5-894B-0367-D205-282DA6E54310}"/>
              </a:ext>
            </a:extLst>
          </p:cNvPr>
          <p:cNvSpPr txBox="1"/>
          <p:nvPr/>
        </p:nvSpPr>
        <p:spPr>
          <a:xfrm>
            <a:off x="1330040" y="1253934"/>
            <a:ext cx="76335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ConcatX6</a:t>
            </a:r>
            <a:endParaRPr lang="ko-KR" altLang="en-US" sz="10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A2169A-8223-7053-9345-1E26A5F166E0}"/>
              </a:ext>
            </a:extLst>
          </p:cNvPr>
          <p:cNvSpPr txBox="1"/>
          <p:nvPr/>
        </p:nvSpPr>
        <p:spPr>
          <a:xfrm>
            <a:off x="2123847" y="1045774"/>
            <a:ext cx="111601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</a:t>
            </a:r>
            <a:r>
              <a:rPr lang="en-US" altLang="ko-KR" sz="1200" b="1">
                <a:solidFill>
                  <a:srgbClr val="FF0000"/>
                </a:solidFill>
              </a:rPr>
              <a:t>768</a:t>
            </a:r>
            <a:r>
              <a:rPr lang="en-US" altLang="ko-KR" sz="1200" b="1"/>
              <a:t>, 8, 8]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391C01-83F5-0F91-33FA-9D5DDEB2EBB7}"/>
              </a:ext>
            </a:extLst>
          </p:cNvPr>
          <p:cNvSpPr txBox="1"/>
          <p:nvPr/>
        </p:nvSpPr>
        <p:spPr>
          <a:xfrm>
            <a:off x="1330040" y="4654481"/>
            <a:ext cx="76335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ConcatX6</a:t>
            </a:r>
            <a:endParaRPr lang="ko-KR" altLang="en-US" sz="10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93C79-3EDE-0368-4492-CEA54FD70C9A}"/>
              </a:ext>
            </a:extLst>
          </p:cNvPr>
          <p:cNvSpPr txBox="1"/>
          <p:nvPr/>
        </p:nvSpPr>
        <p:spPr>
          <a:xfrm>
            <a:off x="1330040" y="3033375"/>
            <a:ext cx="76335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ConcatX6</a:t>
            </a:r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4FEA50-4A80-817C-0431-BC36D5C3EFE8}"/>
              </a:ext>
            </a:extLst>
          </p:cNvPr>
          <p:cNvSpPr txBox="1"/>
          <p:nvPr/>
        </p:nvSpPr>
        <p:spPr>
          <a:xfrm>
            <a:off x="1330040" y="3775869"/>
            <a:ext cx="76335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ConcatX3</a:t>
            </a:r>
            <a:endParaRPr lang="ko-KR" altLang="en-US" sz="10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70C01-0A8B-49D0-7F80-CEB29B9BAE0A}"/>
              </a:ext>
            </a:extLst>
          </p:cNvPr>
          <p:cNvSpPr txBox="1"/>
          <p:nvPr/>
        </p:nvSpPr>
        <p:spPr>
          <a:xfrm>
            <a:off x="1330040" y="2143654"/>
            <a:ext cx="76335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ConcatX3</a:t>
            </a:r>
            <a:endParaRPr lang="ko-KR" altLang="en-US" sz="10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6D593-7CD1-975B-6CC4-4B940660E936}"/>
              </a:ext>
            </a:extLst>
          </p:cNvPr>
          <p:cNvSpPr txBox="1"/>
          <p:nvPr/>
        </p:nvSpPr>
        <p:spPr>
          <a:xfrm>
            <a:off x="2108667" y="4544978"/>
            <a:ext cx="129554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192, 32, 32]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698974-ABB8-C5C6-FAB1-FC895123A559}"/>
              </a:ext>
            </a:extLst>
          </p:cNvPr>
          <p:cNvSpPr txBox="1"/>
          <p:nvPr/>
        </p:nvSpPr>
        <p:spPr>
          <a:xfrm>
            <a:off x="2123847" y="4304919"/>
            <a:ext cx="120577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64, 32, 32]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FDFB62-6251-8A2B-6E78-C8BFF724A5BF}"/>
              </a:ext>
            </a:extLst>
          </p:cNvPr>
          <p:cNvSpPr txBox="1"/>
          <p:nvPr/>
        </p:nvSpPr>
        <p:spPr>
          <a:xfrm>
            <a:off x="2123847" y="3665523"/>
            <a:ext cx="129554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192, 16, 16]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07A78-7FB8-5DDC-2C3E-4A14B4E50DF5}"/>
              </a:ext>
            </a:extLst>
          </p:cNvPr>
          <p:cNvSpPr txBox="1"/>
          <p:nvPr/>
        </p:nvSpPr>
        <p:spPr>
          <a:xfrm>
            <a:off x="2123847" y="2934937"/>
            <a:ext cx="129554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384, 16, 16]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6A05C-0968-2309-5AFE-4F79A95F888E}"/>
              </a:ext>
            </a:extLst>
          </p:cNvPr>
          <p:cNvSpPr txBox="1"/>
          <p:nvPr/>
        </p:nvSpPr>
        <p:spPr>
          <a:xfrm>
            <a:off x="2123847" y="2314738"/>
            <a:ext cx="111601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128, 8,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0F3027-5E50-1565-F77E-21AEDA144525}"/>
              </a:ext>
            </a:extLst>
          </p:cNvPr>
          <p:cNvSpPr txBox="1"/>
          <p:nvPr/>
        </p:nvSpPr>
        <p:spPr>
          <a:xfrm>
            <a:off x="2123847" y="2014079"/>
            <a:ext cx="111601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altLang="ko-KR" sz="1200" b="1"/>
              <a:t>[2, 384, 8, 8]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89C161-A294-5BF9-0769-14A00E5EEFB7}"/>
              </a:ext>
            </a:extLst>
          </p:cNvPr>
          <p:cNvSpPr txBox="1"/>
          <p:nvPr/>
        </p:nvSpPr>
        <p:spPr>
          <a:xfrm>
            <a:off x="3404214" y="213094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128X3=384</a:t>
            </a:r>
            <a:endParaRPr lang="ko-KR" altLang="en-US" sz="11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DDE947-5552-3425-A5F5-3B273BB52157}"/>
              </a:ext>
            </a:extLst>
          </p:cNvPr>
          <p:cNvSpPr txBox="1"/>
          <p:nvPr/>
        </p:nvSpPr>
        <p:spPr>
          <a:xfrm>
            <a:off x="3404214" y="120227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128x6=768</a:t>
            </a:r>
            <a:endParaRPr lang="ko-KR" altLang="en-US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3FD097-DCD0-0897-6DD6-63AE65578625}"/>
              </a:ext>
            </a:extLst>
          </p:cNvPr>
          <p:cNvSpPr txBox="1"/>
          <p:nvPr/>
        </p:nvSpPr>
        <p:spPr>
          <a:xfrm>
            <a:off x="3404214" y="5394120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3-&gt;96 </a:t>
            </a:r>
            <a:r>
              <a:rPr lang="ko-KR" altLang="en-US" sz="1100"/>
              <a:t>임의 채널 수 늘림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012B49-1DDA-2801-D5B9-E650B03EF5F3}"/>
              </a:ext>
            </a:extLst>
          </p:cNvPr>
          <p:cNvSpPr txBox="1"/>
          <p:nvPr/>
        </p:nvSpPr>
        <p:spPr>
          <a:xfrm>
            <a:off x="3404214" y="3808377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64X3=192</a:t>
            </a:r>
            <a:endParaRPr lang="ko-KR" altLang="en-US" sz="11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17C02D-28AA-5B80-038E-C9C07079CB2C}"/>
              </a:ext>
            </a:extLst>
          </p:cNvPr>
          <p:cNvSpPr txBox="1"/>
          <p:nvPr/>
        </p:nvSpPr>
        <p:spPr>
          <a:xfrm>
            <a:off x="3404214" y="4688121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32X6=192</a:t>
            </a:r>
            <a:endParaRPr lang="ko-KR" altLang="en-US"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7BDB54-F3E5-5783-7D90-C93105D45602}"/>
              </a:ext>
            </a:extLst>
          </p:cNvPr>
          <p:cNvSpPr txBox="1"/>
          <p:nvPr/>
        </p:nvSpPr>
        <p:spPr>
          <a:xfrm>
            <a:off x="3404214" y="3063271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64X6=384</a:t>
            </a:r>
            <a:endParaRPr lang="ko-KR" altLang="en-US" sz="11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8E7DA5-4745-7F0A-8301-7AD81DB3AADB}"/>
              </a:ext>
            </a:extLst>
          </p:cNvPr>
          <p:cNvSpPr txBox="1"/>
          <p:nvPr/>
        </p:nvSpPr>
        <p:spPr>
          <a:xfrm>
            <a:off x="3404214" y="416440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Red</a:t>
            </a:r>
            <a:r>
              <a:rPr lang="ko-KR" altLang="en-US" sz="1100"/>
              <a:t>셀 </a:t>
            </a:r>
            <a:r>
              <a:rPr lang="en-US" altLang="ko-KR" sz="1100"/>
              <a:t>w, h </a:t>
            </a:r>
            <a:r>
              <a:rPr lang="ko-KR" altLang="en-US" sz="1100"/>
              <a:t>절반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B14F29-FBA6-67C0-697E-591934602268}"/>
              </a:ext>
            </a:extLst>
          </p:cNvPr>
          <p:cNvSpPr txBox="1"/>
          <p:nvPr/>
        </p:nvSpPr>
        <p:spPr>
          <a:xfrm>
            <a:off x="3404214" y="2492187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Red</a:t>
            </a:r>
            <a:r>
              <a:rPr lang="ko-KR" altLang="en-US" sz="1100"/>
              <a:t>셀 </a:t>
            </a:r>
            <a:r>
              <a:rPr lang="en-US" altLang="ko-KR" sz="1100"/>
              <a:t>w, h </a:t>
            </a:r>
            <a:r>
              <a:rPr lang="ko-KR" altLang="en-US" sz="1100"/>
              <a:t>절반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ADC547-3720-9747-4447-6E68AFAE546B}"/>
              </a:ext>
            </a:extLst>
          </p:cNvPr>
          <p:cNvSpPr txBox="1"/>
          <p:nvPr/>
        </p:nvSpPr>
        <p:spPr>
          <a:xfrm>
            <a:off x="6166236" y="1380892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파라미터 수 감소</a:t>
            </a:r>
            <a:r>
              <a:rPr lang="en-US" altLang="ko-KR"/>
              <a:t>, acc</a:t>
            </a:r>
            <a:r>
              <a:rPr lang="ko-KR" altLang="en-US"/>
              <a:t> 향상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E7277A1A-FB8F-E056-63A0-5FAAEC91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2" y="1971577"/>
            <a:ext cx="5115337" cy="5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115700</TotalTime>
  <Words>267</Words>
  <Application>Microsoft Office PowerPoint</Application>
  <PresentationFormat>와이드스크린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NASNet (3)</vt:lpstr>
      <vt:lpstr>Index</vt:lpstr>
      <vt:lpstr>Modeling NASNet</vt:lpstr>
      <vt:lpstr>문제 – Cifar10</vt:lpstr>
      <vt:lpstr>Modify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103</cp:revision>
  <dcterms:created xsi:type="dcterms:W3CDTF">2024-03-07T04:24:07Z</dcterms:created>
  <dcterms:modified xsi:type="dcterms:W3CDTF">2024-07-08T07:56:59Z</dcterms:modified>
</cp:coreProperties>
</file>