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76" r:id="rId4"/>
    <p:sldId id="372" r:id="rId5"/>
    <p:sldId id="373" r:id="rId6"/>
    <p:sldId id="374" r:id="rId7"/>
    <p:sldId id="375" r:id="rId8"/>
    <p:sldId id="377" r:id="rId9"/>
    <p:sldId id="37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5184" autoAdjust="0"/>
  </p:normalViewPr>
  <p:slideViewPr>
    <p:cSldViewPr snapToGrid="0">
      <p:cViewPr varScale="1">
        <p:scale>
          <a:sx n="85" d="100"/>
          <a:sy n="85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VGG16 (5)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VERY DEEP CONVOLUTIONAL NETWORKS FOR LARGESCALE IMAGE RECOGNITION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2024-04-22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VGG16 – ImageNet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3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9E2E09-BD7B-1DB0-8BD5-EC97BCF2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1CCE493-528C-9D09-F5CA-F493E549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이전 결과 </a:t>
            </a:r>
            <a:r>
              <a:rPr lang="en-US" altLang="ko-KR"/>
              <a:t>- add stride, glorot, bias0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C1B64-D5F0-0C64-493F-352F4B003883}"/>
              </a:ext>
            </a:extLst>
          </p:cNvPr>
          <p:cNvSpPr txBox="1"/>
          <p:nvPr/>
        </p:nvSpPr>
        <p:spPr>
          <a:xfrm>
            <a:off x="8363425" y="2257824"/>
            <a:ext cx="38612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dropout </a:t>
            </a:r>
            <a:r>
              <a:rPr lang="ko-KR" altLang="en-US" sz="1800"/>
              <a:t>삭제</a:t>
            </a:r>
            <a:r>
              <a:rPr lang="en-US" altLang="ko-KR" sz="1800"/>
              <a:t>, </a:t>
            </a:r>
          </a:p>
          <a:p>
            <a:endParaRPr lang="en-US" altLang="ko-KR" sz="1800"/>
          </a:p>
          <a:p>
            <a:r>
              <a:rPr lang="en-US" altLang="ko-KR" sz="1800"/>
              <a:t>stride = 1</a:t>
            </a:r>
          </a:p>
          <a:p>
            <a:r>
              <a:rPr lang="en-US" altLang="ko-KR" sz="1800"/>
              <a:t>kernel_initializer = glorot_normal</a:t>
            </a:r>
          </a:p>
          <a:p>
            <a:r>
              <a:rPr lang="en-US" altLang="ko-KR" sz="1800"/>
              <a:t>bias_initializer = 0</a:t>
            </a:r>
          </a:p>
          <a:p>
            <a:r>
              <a:rPr lang="ko-KR" altLang="en-US" sz="1800"/>
              <a:t>추가</a:t>
            </a:r>
            <a:endParaRPr lang="en-US" altLang="ko-KR" sz="1800"/>
          </a:p>
          <a:p>
            <a:endParaRPr lang="en-US" altLang="ko-KR"/>
          </a:p>
          <a:p>
            <a:r>
              <a:rPr lang="ko-KR" altLang="en-US" sz="1800"/>
              <a:t>현재 학습중</a:t>
            </a:r>
            <a:endParaRPr lang="en-US" altLang="ko-KR" sz="1800"/>
          </a:p>
          <a:p>
            <a:r>
              <a:rPr lang="ko-KR" altLang="en-US"/>
              <a:t>추이가 매끄럽지 못함</a:t>
            </a:r>
            <a:endParaRPr lang="en-US" altLang="ko-KR"/>
          </a:p>
          <a:p>
            <a:endParaRPr lang="en-US" altLang="ko-KR" sz="1800"/>
          </a:p>
          <a:p>
            <a:r>
              <a:rPr lang="en-US" altLang="ko-KR" sz="1800"/>
              <a:t>Q. </a:t>
            </a:r>
            <a:r>
              <a:rPr lang="en-US" altLang="ko-KR"/>
              <a:t>local</a:t>
            </a:r>
            <a:r>
              <a:rPr lang="ko-KR" altLang="en-US"/>
              <a:t> </a:t>
            </a:r>
            <a:r>
              <a:rPr lang="en-US" altLang="ko-KR"/>
              <a:t>minima</a:t>
            </a:r>
            <a:r>
              <a:rPr lang="ko-KR" altLang="en-US"/>
              <a:t>막을 수 있는 방법</a:t>
            </a:r>
            <a:r>
              <a:rPr lang="en-US" altLang="ko-KR"/>
              <a:t>?</a:t>
            </a:r>
            <a:endParaRPr lang="en-US" altLang="ko-KR" sz="18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542DEB-AF57-BBC4-B729-2267B40EC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479"/>
          <a:stretch/>
        </p:blipFill>
        <p:spPr>
          <a:xfrm>
            <a:off x="73891" y="1004650"/>
            <a:ext cx="4162960" cy="25063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B044E51-0711-EB11-5575-D270AAE53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25"/>
          <a:stretch/>
        </p:blipFill>
        <p:spPr>
          <a:xfrm>
            <a:off x="0" y="3629074"/>
            <a:ext cx="4310743" cy="25160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66DFB54-342E-B25C-90E4-41AFA34DA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085"/>
          <a:stretch/>
        </p:blipFill>
        <p:spPr>
          <a:xfrm>
            <a:off x="4249409" y="1299077"/>
            <a:ext cx="3705742" cy="22049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DD1E45B-3B0A-9A54-4E6D-014345CBE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085"/>
          <a:stretch/>
        </p:blipFill>
        <p:spPr>
          <a:xfrm>
            <a:off x="4236851" y="3704905"/>
            <a:ext cx="3973754" cy="236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7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D692F7-F42C-BAB4-2619-A353A4BA3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790" y="2170706"/>
            <a:ext cx="4252686" cy="2488380"/>
          </a:xfrm>
        </p:spPr>
        <p:txBody>
          <a:bodyPr>
            <a:normAutofit/>
          </a:bodyPr>
          <a:lstStyle/>
          <a:p>
            <a:r>
              <a:rPr lang="en-US" altLang="ko-KR" sz="2000"/>
              <a:t>SGD Nesterov=True </a:t>
            </a:r>
            <a:r>
              <a:rPr lang="ko-KR" altLang="en-US" sz="2000"/>
              <a:t>추가</a:t>
            </a:r>
            <a:endParaRPr lang="en-US" altLang="ko-KR" sz="2000"/>
          </a:p>
          <a:p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ReduceLROnPlateau(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monitor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'val_loss'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factor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patience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mode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'auto'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min_lr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0.0001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verbose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2000"/>
              <a:t>patience -&gt;7</a:t>
            </a:r>
            <a:r>
              <a:rPr lang="ko-KR" altLang="en-US" sz="2000"/>
              <a:t>로 변경</a:t>
            </a:r>
            <a:endParaRPr lang="en-US" altLang="ko-KR" sz="2000"/>
          </a:p>
          <a:p>
            <a:r>
              <a:rPr lang="en-US" altLang="ko-KR" sz="2000"/>
              <a:t>bias 0 </a:t>
            </a:r>
            <a:r>
              <a:rPr lang="ko-KR" altLang="en-US" sz="2000"/>
              <a:t>삭제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A2B038-E325-E650-89DD-0DDD3C42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16A77D3-9245-84DA-1A2F-ADD35E68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SGD </a:t>
            </a:r>
            <a:r>
              <a:rPr lang="ko-KR" altLang="en-US"/>
              <a:t>수정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9A2EB6-A429-0EE1-E776-879370C9B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324"/>
          <a:stretch/>
        </p:blipFill>
        <p:spPr>
          <a:xfrm>
            <a:off x="100524" y="1527936"/>
            <a:ext cx="3715268" cy="21732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D1A4F7-D082-B68B-04DD-7F07B7F27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990"/>
          <a:stretch/>
        </p:blipFill>
        <p:spPr>
          <a:xfrm>
            <a:off x="3815792" y="1545831"/>
            <a:ext cx="3686689" cy="22000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16E4BB-45DE-CADF-45BF-7CC864ED7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227"/>
          <a:stretch/>
        </p:blipFill>
        <p:spPr>
          <a:xfrm>
            <a:off x="100524" y="3745857"/>
            <a:ext cx="3715268" cy="22974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511643-B60F-FC2D-BA1F-EABD92DAF6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51"/>
          <a:stretch/>
        </p:blipFill>
        <p:spPr>
          <a:xfrm>
            <a:off x="4016903" y="3835416"/>
            <a:ext cx="3686689" cy="22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7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ADE26BC-E1BE-2E49-D1BA-9CE9C4C7E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4355" y="3447520"/>
            <a:ext cx="3052017" cy="1530879"/>
          </a:xfrm>
        </p:spPr>
        <p:txBody>
          <a:bodyPr>
            <a:normAutofit/>
          </a:bodyPr>
          <a:lstStyle/>
          <a:p>
            <a:r>
              <a:rPr lang="ko-KR" altLang="en-US" sz="2000"/>
              <a:t>학습이 멈춰버림</a:t>
            </a:r>
            <a:endParaRPr lang="en-US" altLang="ko-KR" sz="2000"/>
          </a:p>
          <a:p>
            <a:r>
              <a:rPr lang="ko-KR" altLang="en-US" sz="2000"/>
              <a:t>비정상적인 값 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C595A6A-D178-8C7A-BCA9-57C6F9DD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1E32501-3EBC-BEFA-E4BC-D4225A16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flatten </a:t>
            </a:r>
            <a:r>
              <a:rPr lang="ko-KR" altLang="en-US"/>
              <a:t>이전에 </a:t>
            </a:r>
            <a:r>
              <a:rPr lang="en-US" altLang="ko-KR"/>
              <a:t>dropout </a:t>
            </a:r>
            <a:r>
              <a:rPr lang="ko-KR" altLang="en-US"/>
              <a:t>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27689D-CB77-314D-117E-DFD4FFAB2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225" y="841748"/>
            <a:ext cx="4398775" cy="20001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63B57F-E0CB-2665-1CDF-B4E65249E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795"/>
          <a:stretch/>
        </p:blipFill>
        <p:spPr>
          <a:xfrm>
            <a:off x="203529" y="1097513"/>
            <a:ext cx="3686689" cy="22258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2CA0E4-49FF-A62F-76BB-35803D6732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472"/>
          <a:stretch/>
        </p:blipFill>
        <p:spPr>
          <a:xfrm>
            <a:off x="3890218" y="1149898"/>
            <a:ext cx="3724795" cy="22976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BC5B16-E08B-EFA7-516A-61F373E234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795"/>
          <a:stretch/>
        </p:blipFill>
        <p:spPr>
          <a:xfrm>
            <a:off x="203529" y="3429000"/>
            <a:ext cx="3686689" cy="22258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864AB4-428E-8E07-67E4-14CCE91947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676"/>
          <a:stretch/>
        </p:blipFill>
        <p:spPr>
          <a:xfrm>
            <a:off x="3890218" y="3482273"/>
            <a:ext cx="3724795" cy="22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4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F10E77-3EB6-C1F9-1556-7E6C7686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618A8C5-58E9-50B1-9B8F-66E35724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stride </a:t>
            </a:r>
            <a:r>
              <a:rPr lang="ko-KR" altLang="en-US"/>
              <a:t>제거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8D04E9-09DC-0ADF-D31A-50060CD89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446"/>
          <a:stretch/>
        </p:blipFill>
        <p:spPr>
          <a:xfrm>
            <a:off x="206021" y="1003399"/>
            <a:ext cx="3277355" cy="25413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206F65-A368-FBF6-BDFE-8C45E7B4E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393"/>
          <a:stretch/>
        </p:blipFill>
        <p:spPr>
          <a:xfrm>
            <a:off x="255114" y="3647623"/>
            <a:ext cx="3228262" cy="243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CEA42B-845E-C75C-E46C-782352F30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419"/>
          <a:stretch/>
        </p:blipFill>
        <p:spPr>
          <a:xfrm>
            <a:off x="3483376" y="1191078"/>
            <a:ext cx="3228262" cy="23301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4B61AC-9541-01DE-2A50-36F3A8DB1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419"/>
          <a:stretch/>
        </p:blipFill>
        <p:spPr>
          <a:xfrm>
            <a:off x="3483375" y="3624127"/>
            <a:ext cx="3228261" cy="2330136"/>
          </a:xfrm>
          <a:prstGeom prst="rect">
            <a:avLst/>
          </a:prstGeom>
        </p:spPr>
      </p:pic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41C781BA-66CA-1273-EA0C-B8C58B745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78" y="842562"/>
            <a:ext cx="3914422" cy="1427842"/>
          </a:xfrm>
        </p:spPr>
        <p:txBody>
          <a:bodyPr>
            <a:normAutofit lnSpcReduction="10000"/>
          </a:bodyPr>
          <a:lstStyle/>
          <a:p>
            <a:r>
              <a:rPr lang="en-US" altLang="ko-KR" sz="2000"/>
              <a:t>initial learning rate = 0.001</a:t>
            </a:r>
          </a:p>
          <a:p>
            <a:r>
              <a:rPr lang="ko-KR" altLang="en-US" sz="2000"/>
              <a:t>이미지 전처리에 </a:t>
            </a:r>
            <a:r>
              <a:rPr lang="en-US" altLang="ko-KR" sz="2000"/>
              <a:t>normalization </a:t>
            </a:r>
            <a:r>
              <a:rPr lang="ko-KR" altLang="en-US" sz="2000"/>
              <a:t>삭제</a:t>
            </a:r>
            <a:endParaRPr lang="en-US" altLang="ko-KR" sz="2000"/>
          </a:p>
          <a:p>
            <a:r>
              <a:rPr lang="en-US" altLang="ko-KR" sz="2000"/>
              <a:t>⬇default conv layer </a:t>
            </a:r>
            <a:r>
              <a:rPr lang="ko-KR" altLang="en-US" sz="2000"/>
              <a:t>설정</a:t>
            </a:r>
            <a:endParaRPr lang="en-US" altLang="ko-KR" sz="20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CAB63D-6ACA-C526-1FB0-3D527CC5D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748" y="2270404"/>
            <a:ext cx="3809185" cy="41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7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CC306A-23CF-F5CA-0AF8-B728B117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22D394E-1233-B85A-0B08-6FBEA1DF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33C747-599B-7993-F313-F1D9B448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6824"/>
            <a:ext cx="9783540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6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76493A-6CF0-139F-5BA1-2D09FB34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E8712A2-0280-EF91-1561-4D97B2CE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FB5660-D644-72E1-A2CC-BC893CC3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533" y="791647"/>
            <a:ext cx="6065067" cy="59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0A1613-1A03-2215-133E-C38966B8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2486DF4-D20C-0D79-3418-16052995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20310E-6CDE-DD62-C9DA-868DB734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74" y="1094423"/>
            <a:ext cx="11081460" cy="466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5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56423</TotalTime>
  <Words>139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 Unicode MS</vt:lpstr>
      <vt:lpstr>맑은 고딕</vt:lpstr>
      <vt:lpstr>Arial</vt:lpstr>
      <vt:lpstr>Wingdings</vt:lpstr>
      <vt:lpstr>Office 테마</vt:lpstr>
      <vt:lpstr>VGG16 (5)</vt:lpstr>
      <vt:lpstr>Index</vt:lpstr>
      <vt:lpstr>이전 결과 - add stride, glorot, bias0</vt:lpstr>
      <vt:lpstr>SGD 수정</vt:lpstr>
      <vt:lpstr>flatten 이전에 dropout 추가</vt:lpstr>
      <vt:lpstr>stride 제거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46</cp:revision>
  <dcterms:created xsi:type="dcterms:W3CDTF">2024-03-07T04:24:07Z</dcterms:created>
  <dcterms:modified xsi:type="dcterms:W3CDTF">2024-04-22T02:57:15Z</dcterms:modified>
</cp:coreProperties>
</file>