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95" r:id="rId3"/>
    <p:sldId id="397" r:id="rId4"/>
    <p:sldId id="404" r:id="rId5"/>
    <p:sldId id="4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 varScale="1">
        <p:scale>
          <a:sx n="104" d="100"/>
          <a:sy n="104" d="100"/>
        </p:scale>
        <p:origin x="29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2024-10-14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Question resolved – Loss function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Darknet Imagenet Training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9B9B1-9156-7F64-E0FA-B808EC3A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6" y="681037"/>
            <a:ext cx="5156845" cy="3355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EE7A14-6204-991F-2AD6-8A81A2D6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91" y="681037"/>
            <a:ext cx="6650361" cy="3598296"/>
          </a:xfrm>
          <a:prstGeom prst="rect">
            <a:avLst/>
          </a:prstGeom>
        </p:spPr>
      </p:pic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6F21-26FE-14D5-7D60-8823926AEF57}"/>
              </a:ext>
            </a:extLst>
          </p:cNvPr>
          <p:cNvSpPr/>
          <p:nvPr/>
        </p:nvSpPr>
        <p:spPr>
          <a:xfrm>
            <a:off x="5902036" y="1487056"/>
            <a:ext cx="5338619" cy="141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18859-01BC-F4A7-90D6-4BF8FB20DD03}"/>
              </a:ext>
            </a:extLst>
          </p:cNvPr>
          <p:cNvSpPr/>
          <p:nvPr/>
        </p:nvSpPr>
        <p:spPr>
          <a:xfrm>
            <a:off x="2608118" y="4469328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8B7F7-8468-058E-BF23-FD0D9DA531D9}"/>
              </a:ext>
            </a:extLst>
          </p:cNvPr>
          <p:cNvSpPr/>
          <p:nvPr/>
        </p:nvSpPr>
        <p:spPr>
          <a:xfrm>
            <a:off x="2901047" y="4949042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C4E6C8-6A11-7486-532D-FACC6A736E8B}"/>
              </a:ext>
            </a:extLst>
          </p:cNvPr>
          <p:cNvSpPr/>
          <p:nvPr/>
        </p:nvSpPr>
        <p:spPr>
          <a:xfrm>
            <a:off x="3458693" y="5420392"/>
            <a:ext cx="187334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B51DC-2A1F-EC1B-E34F-45E3A708EC71}"/>
              </a:ext>
            </a:extLst>
          </p:cNvPr>
          <p:cNvSpPr/>
          <p:nvPr/>
        </p:nvSpPr>
        <p:spPr>
          <a:xfrm>
            <a:off x="3754834" y="6356350"/>
            <a:ext cx="187334" cy="2055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9FE2A7-3455-87CB-8736-FCEFE2329C37}"/>
              </a:ext>
            </a:extLst>
          </p:cNvPr>
          <p:cNvSpPr/>
          <p:nvPr/>
        </p:nvSpPr>
        <p:spPr>
          <a:xfrm>
            <a:off x="3566658" y="5872736"/>
            <a:ext cx="271245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4EE37-7375-FDFE-DBC2-927ACD882A9F}"/>
              </a:ext>
            </a:extLst>
          </p:cNvPr>
          <p:cNvSpPr txBox="1"/>
          <p:nvPr/>
        </p:nvSpPr>
        <p:spPr>
          <a:xfrm>
            <a:off x="2545980" y="427933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31776-FC3B-BDA3-76DF-21A446A756D8}"/>
              </a:ext>
            </a:extLst>
          </p:cNvPr>
          <p:cNvSpPr txBox="1"/>
          <p:nvPr/>
        </p:nvSpPr>
        <p:spPr>
          <a:xfrm>
            <a:off x="2880267" y="474123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FAE70-B6D1-64A7-24D9-F519F02D50A1}"/>
              </a:ext>
            </a:extLst>
          </p:cNvPr>
          <p:cNvSpPr txBox="1"/>
          <p:nvPr/>
        </p:nvSpPr>
        <p:spPr>
          <a:xfrm>
            <a:off x="3452063" y="521070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26029-61FA-7E1E-95C8-5F6FFA0A8191}"/>
              </a:ext>
            </a:extLst>
          </p:cNvPr>
          <p:cNvSpPr txBox="1"/>
          <p:nvPr/>
        </p:nvSpPr>
        <p:spPr>
          <a:xfrm>
            <a:off x="3567300" y="567015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0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481EC-2F8A-FA42-342A-D9FE59FA5004}"/>
              </a:ext>
            </a:extLst>
          </p:cNvPr>
          <p:cNvSpPr txBox="1"/>
          <p:nvPr/>
        </p:nvSpPr>
        <p:spPr>
          <a:xfrm>
            <a:off x="3740921" y="6164516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3D9C98-CB86-72E6-E71E-08EA55425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446" y="4279333"/>
            <a:ext cx="5672933" cy="17564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EBEB1D-3596-4DD6-59E7-526B1C4107A7}"/>
              </a:ext>
            </a:extLst>
          </p:cNvPr>
          <p:cNvSpPr/>
          <p:nvPr/>
        </p:nvSpPr>
        <p:spPr>
          <a:xfrm>
            <a:off x="5687498" y="1795130"/>
            <a:ext cx="5338619" cy="412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0927352-67C8-4B20-C1CD-A54617A3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74289"/>
              </p:ext>
            </p:extLst>
          </p:nvPr>
        </p:nvGraphicFramePr>
        <p:xfrm>
          <a:off x="5661487" y="6306704"/>
          <a:ext cx="4923620" cy="304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92362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DA413A9-CA69-7C8B-62CD-706CE37FDDE1}"/>
              </a:ext>
            </a:extLst>
          </p:cNvPr>
          <p:cNvSpPr txBox="1"/>
          <p:nvPr/>
        </p:nvSpPr>
        <p:spPr>
          <a:xfrm>
            <a:off x="9106506" y="3320740"/>
            <a:ext cx="65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❓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9D75E8-2C30-2C97-A804-8FB04C31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39905"/>
              </p:ext>
            </p:extLst>
          </p:nvPr>
        </p:nvGraphicFramePr>
        <p:xfrm>
          <a:off x="322496" y="703566"/>
          <a:ext cx="11608029" cy="777240"/>
        </p:xfrm>
        <a:graphic>
          <a:graphicData uri="http://schemas.openxmlformats.org/drawingml/2006/table">
            <a:tbl>
              <a:tblPr bandCol="1">
                <a:tableStyleId>{08FB837D-C827-4EFA-A057-4D05807E0F7C}</a:tableStyleId>
              </a:tblPr>
              <a:tblGrid>
                <a:gridCol w="383652">
                  <a:extLst>
                    <a:ext uri="{9D8B030D-6E8A-4147-A177-3AD203B41FA5}">
                      <a16:colId xmlns:a16="http://schemas.microsoft.com/office/drawing/2014/main" val="311663368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86142117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7057755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417441655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73545313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857692205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76728240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13481083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46938605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11380308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17064088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55758380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983416846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69112510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436441711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49727368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69257829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67506553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086461346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776172629"/>
                    </a:ext>
                  </a:extLst>
                </a:gridCol>
                <a:gridCol w="482121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70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29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x1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x2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3905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A6FC182-E967-09E7-736A-A3EF0E72B9ED}"/>
              </a:ext>
            </a:extLst>
          </p:cNvPr>
          <p:cNvSpPr/>
          <p:nvPr/>
        </p:nvSpPr>
        <p:spPr>
          <a:xfrm>
            <a:off x="8442584" y="730684"/>
            <a:ext cx="1548853" cy="743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9EE3E-6C43-D2FC-1CBF-560AC36D3A8E}"/>
              </a:ext>
            </a:extLst>
          </p:cNvPr>
          <p:cNvSpPr/>
          <p:nvPr/>
        </p:nvSpPr>
        <p:spPr>
          <a:xfrm>
            <a:off x="10381672" y="730684"/>
            <a:ext cx="1548853" cy="743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4775-EC50-21FA-B3E8-5AB01DF95C70}"/>
              </a:ext>
            </a:extLst>
          </p:cNvPr>
          <p:cNvSpPr txBox="1"/>
          <p:nvPr/>
        </p:nvSpPr>
        <p:spPr>
          <a:xfrm>
            <a:off x="5338989" y="132994"/>
            <a:ext cx="6889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FF00"/>
                </a:solidFill>
              </a:rPr>
              <a:t>[21:25] and [26:30] extract only the coordinates, excluding the confidence score.</a:t>
            </a:r>
          </a:p>
          <a:p>
            <a:r>
              <a:rPr lang="en-US" altLang="ko-KR" sz="1400">
                <a:solidFill>
                  <a:srgbClr val="FFFF00"/>
                </a:solidFill>
              </a:rPr>
              <a:t>=&gt; [2:4]: w,h</a:t>
            </a:r>
          </a:p>
        </p:txBody>
      </p:sp>
    </p:spTree>
    <p:extLst>
      <p:ext uri="{BB962C8B-B14F-4D97-AF65-F5344CB8AC3E}">
        <p14:creationId xmlns:p14="http://schemas.microsoft.com/office/powerpoint/2010/main" val="279054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5B778A-297C-8B90-A84A-7A224743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AF44FD-3542-2431-24C7-85434A02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Darknet Imagenet Training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02145-3EFD-E0F2-E873-3BB29E71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2864479"/>
            <a:ext cx="4213823" cy="1678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FB12B9-C3B9-86A0-4F31-1EF73748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1" y="4542605"/>
            <a:ext cx="8351714" cy="2287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AE534C-FEAC-85C3-CA06-71E4BC9B1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933" y="757548"/>
            <a:ext cx="4290334" cy="35994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69BBC-9DED-8F14-5E33-AB83244AE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170341"/>
            <a:ext cx="3684176" cy="2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70D4-A5AD-261C-9EA7-C2219B86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032F1D-8E83-772C-55C9-9A5534C9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631ABD-86CA-2E66-C51E-49FB7153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Darknet Imagenet Training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4555B7-C48D-0412-0089-53A94EF2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9" y="783295"/>
            <a:ext cx="7369463" cy="4912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389E5D-2BCC-D2A8-7AB2-3106B194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3" y="5711843"/>
            <a:ext cx="10841723" cy="9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166038</TotalTime>
  <Words>133</Words>
  <Application>Microsoft Office PowerPoint</Application>
  <PresentationFormat>와이드스크린</PresentationFormat>
  <Paragraphs>82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YOLO v1 (3)</vt:lpstr>
      <vt:lpstr>Index</vt:lpstr>
      <vt:lpstr>Loss Function</vt:lpstr>
      <vt:lpstr>Darknet Imagenet Training</vt:lpstr>
      <vt:lpstr>Darknet Imagenet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182</cp:revision>
  <dcterms:created xsi:type="dcterms:W3CDTF">2024-03-07T04:24:07Z</dcterms:created>
  <dcterms:modified xsi:type="dcterms:W3CDTF">2024-10-14T07:27:31Z</dcterms:modified>
</cp:coreProperties>
</file>