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5" r:id="rId4"/>
    <p:sldId id="317" r:id="rId5"/>
    <p:sldId id="318" r:id="rId6"/>
    <p:sldId id="31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5184" autoAdjust="0"/>
  </p:normalViewPr>
  <p:slideViewPr>
    <p:cSldViewPr snapToGrid="0">
      <p:cViewPr varScale="1">
        <p:scale>
          <a:sx n="80" d="100"/>
          <a:sy n="80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VGG16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VERY DEEP CONVOLUTIONAL NETWORKS FOR LARGESCALE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2024-03-18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Result – Inception-v4 </a:t>
            </a:r>
            <a:r>
              <a:rPr lang="en-US" altLang="ko-KR"/>
              <a:t>&amp; ImageNet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Feedback</a:t>
            </a:r>
          </a:p>
          <a:p>
            <a:pPr>
              <a:lnSpc>
                <a:spcPct val="150000"/>
              </a:lnSpc>
            </a:pPr>
            <a:r>
              <a:rPr lang="en-US" altLang="ko-KR"/>
              <a:t>To do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769-3F69-929A-D89A-93E29392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946F5122-30EF-38CE-D940-86561213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04" y="2250637"/>
            <a:ext cx="2715004" cy="192431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42F98-67DF-E903-3D20-5AC44B5C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11A159-EBC3-1AC9-D900-9EED876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 - Inception-v4 </a:t>
            </a:r>
            <a:r>
              <a:rPr lang="en-US" altLang="ko-KR"/>
              <a:t>&amp; ImageNet</a:t>
            </a:r>
            <a:endParaRPr lang="ko-KR" alt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8C923B-0C12-E846-3DE5-2E96DEEBD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4"/>
          <a:stretch/>
        </p:blipFill>
        <p:spPr bwMode="auto">
          <a:xfrm>
            <a:off x="642299" y="2320755"/>
            <a:ext cx="3311162" cy="239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E07EF-3BB6-CB96-D8E0-07E5B3A006E7}"/>
              </a:ext>
            </a:extLst>
          </p:cNvPr>
          <p:cNvSpPr txBox="1"/>
          <p:nvPr/>
        </p:nvSpPr>
        <p:spPr>
          <a:xfrm>
            <a:off x="105807" y="807878"/>
            <a:ext cx="418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이전 </a:t>
            </a:r>
            <a:r>
              <a:rPr lang="en-US" altLang="ko-KR" sz="1400"/>
              <a:t>Cifar-10</a:t>
            </a:r>
            <a:r>
              <a:rPr lang="ko-KR" altLang="en-US" sz="1400"/>
              <a:t>의 결과를 바탕으로 </a:t>
            </a:r>
            <a:r>
              <a:rPr lang="en-US" altLang="ko-KR" sz="1400"/>
              <a:t>ImageNet</a:t>
            </a:r>
            <a:r>
              <a:rPr lang="ko-KR" altLang="en-US" sz="1400"/>
              <a:t>학습</a:t>
            </a:r>
            <a:endParaRPr lang="ko-KR" altLang="en-US" sz="1400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DB24D86-609D-8E93-68BF-112420D55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7" r="57688"/>
          <a:stretch/>
        </p:blipFill>
        <p:spPr bwMode="auto">
          <a:xfrm>
            <a:off x="587070" y="4713429"/>
            <a:ext cx="4028406" cy="6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DE5C6-C0ED-4564-F7C7-CDB317085C8F}"/>
              </a:ext>
            </a:extLst>
          </p:cNvPr>
          <p:cNvSpPr txBox="1"/>
          <p:nvPr/>
        </p:nvSpPr>
        <p:spPr>
          <a:xfrm>
            <a:off x="1968376" y="1952118"/>
            <a:ext cx="126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Cifar-10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67FE0-7D1F-9273-1695-F5E4BC6E121B}"/>
              </a:ext>
            </a:extLst>
          </p:cNvPr>
          <p:cNvSpPr txBox="1"/>
          <p:nvPr/>
        </p:nvSpPr>
        <p:spPr>
          <a:xfrm>
            <a:off x="105807" y="1159079"/>
            <a:ext cx="464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BN</a:t>
            </a:r>
            <a:r>
              <a:rPr lang="ko-KR" altLang="en-US" sz="1400"/>
              <a:t>추가</a:t>
            </a:r>
            <a:r>
              <a:rPr lang="en-US" altLang="ko-KR" sz="1400"/>
              <a:t>, loss func – categorical crossentropy </a:t>
            </a:r>
            <a:r>
              <a:rPr lang="ko-KR" altLang="en-US" sz="1400"/>
              <a:t>사용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74B5B92-BC1A-D242-AE28-D66194273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940" y="4321736"/>
            <a:ext cx="2734057" cy="1924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FC5EAA-F4F9-BB82-A097-958DB4206301}"/>
              </a:ext>
            </a:extLst>
          </p:cNvPr>
          <p:cNvSpPr txBox="1"/>
          <p:nvPr/>
        </p:nvSpPr>
        <p:spPr>
          <a:xfrm>
            <a:off x="7122478" y="1952118"/>
            <a:ext cx="126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ImageNet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DF1D8-5EA7-912D-B40D-161BDB425E6A}"/>
              </a:ext>
            </a:extLst>
          </p:cNvPr>
          <p:cNvSpPr txBox="1"/>
          <p:nvPr/>
        </p:nvSpPr>
        <p:spPr>
          <a:xfrm>
            <a:off x="6973474" y="2533898"/>
            <a:ext cx="126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Val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4F4AA-26ED-C040-2DC8-45AF8D588785}"/>
              </a:ext>
            </a:extLst>
          </p:cNvPr>
          <p:cNvSpPr txBox="1"/>
          <p:nvPr/>
        </p:nvSpPr>
        <p:spPr>
          <a:xfrm>
            <a:off x="6934941" y="3583701"/>
            <a:ext cx="126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Train</a:t>
            </a:r>
            <a:endParaRPr lang="ko-KR" altLang="en-US" sz="1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F1C84A-2A4F-3DE3-634C-6673884D0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375" y="2325670"/>
            <a:ext cx="2591162" cy="19147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452A1E-715B-2322-0F78-E97139F7D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375" y="4434459"/>
            <a:ext cx="2695951" cy="19052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056F68-BEAD-2A4C-99C5-4D029456F514}"/>
              </a:ext>
            </a:extLst>
          </p:cNvPr>
          <p:cNvSpPr txBox="1"/>
          <p:nvPr/>
        </p:nvSpPr>
        <p:spPr>
          <a:xfrm>
            <a:off x="5539663" y="1145420"/>
            <a:ext cx="46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-&gt; accuracy, loss </a:t>
            </a:r>
            <a:r>
              <a:rPr lang="ko-KR" altLang="en-US" sz="1400"/>
              <a:t>모두 학습 중 계산을 하고 있으나 진동하는 양상 </a:t>
            </a:r>
            <a:r>
              <a:rPr lang="en-US" altLang="ko-KR" sz="1400"/>
              <a:t>-&gt; </a:t>
            </a:r>
            <a:r>
              <a:rPr lang="ko-KR" altLang="en-US" sz="1400"/>
              <a:t>학습이 되고 있지 않음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7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E3A7C-8E22-36A2-1B5B-1AE2943DB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FA0012-E130-D834-3E07-EBA8AD9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31A6DE-9DBA-09AF-F20F-927AD05C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Feedback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1D2FD6-ECA3-8570-E8C9-2A27E7BD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4" y="815355"/>
            <a:ext cx="6722703" cy="3369187"/>
          </a:xfrm>
          <a:prstGeom prst="rect">
            <a:avLst/>
          </a:prstGeom>
        </p:spPr>
      </p:pic>
      <p:pic>
        <p:nvPicPr>
          <p:cNvPr id="8" name="Picture 2" descr="Inception-B Explained | Papers With Code">
            <a:extLst>
              <a:ext uri="{FF2B5EF4-FFF2-40B4-BE49-F238E27FC236}">
                <a16:creationId xmlns:a16="http://schemas.microsoft.com/office/drawing/2014/main" id="{6BF00535-17D5-079C-2314-28FFF1655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/>
          <a:stretch/>
        </p:blipFill>
        <p:spPr bwMode="auto">
          <a:xfrm>
            <a:off x="7350244" y="924802"/>
            <a:ext cx="3669051" cy="34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B0EAD6-40F2-6B6C-499A-117E3582F74D}"/>
              </a:ext>
            </a:extLst>
          </p:cNvPr>
          <p:cNvSpPr/>
          <p:nvPr/>
        </p:nvSpPr>
        <p:spPr>
          <a:xfrm>
            <a:off x="4042612" y="2196886"/>
            <a:ext cx="2860496" cy="4019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A40976-1241-5381-930C-F7A231E057D8}"/>
              </a:ext>
            </a:extLst>
          </p:cNvPr>
          <p:cNvSpPr/>
          <p:nvPr/>
        </p:nvSpPr>
        <p:spPr>
          <a:xfrm>
            <a:off x="9184769" y="1802971"/>
            <a:ext cx="825505" cy="9642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DA7B2E-50C3-FCC1-48A4-25525548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DB8E80-0A90-3248-3E01-2779305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Feedback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1024D5-AA75-4576-EEAE-992C3F36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" y="794786"/>
            <a:ext cx="6861564" cy="3709841"/>
          </a:xfrm>
          <a:prstGeom prst="rect">
            <a:avLst/>
          </a:prstGeom>
        </p:spPr>
      </p:pic>
      <p:pic>
        <p:nvPicPr>
          <p:cNvPr id="7" name="Picture 2" descr="Inception-C Explained | Papers With Code">
            <a:extLst>
              <a:ext uri="{FF2B5EF4-FFF2-40B4-BE49-F238E27FC236}">
                <a16:creationId xmlns:a16="http://schemas.microsoft.com/office/drawing/2014/main" id="{1BA7D100-4FEF-D81C-716A-88A9C2BE2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74" y="969418"/>
            <a:ext cx="3744026" cy="29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BF0033-5F80-34BB-AEA4-58DCE277AE50}"/>
              </a:ext>
            </a:extLst>
          </p:cNvPr>
          <p:cNvSpPr/>
          <p:nvPr/>
        </p:nvSpPr>
        <p:spPr>
          <a:xfrm>
            <a:off x="4255372" y="1318580"/>
            <a:ext cx="2783103" cy="4019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33FC3-D3BD-81F5-F324-943DA6B0C35B}"/>
              </a:ext>
            </a:extLst>
          </p:cNvPr>
          <p:cNvSpPr/>
          <p:nvPr/>
        </p:nvSpPr>
        <p:spPr>
          <a:xfrm>
            <a:off x="10335126" y="1918114"/>
            <a:ext cx="783610" cy="7168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2AFD3-B254-B3BF-051A-90319FFEB2D6}"/>
              </a:ext>
            </a:extLst>
          </p:cNvPr>
          <p:cNvSpPr txBox="1"/>
          <p:nvPr/>
        </p:nvSpPr>
        <p:spPr>
          <a:xfrm>
            <a:off x="1000256" y="4875875"/>
            <a:ext cx="959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모델 구현 중 </a:t>
            </a:r>
            <a:r>
              <a:rPr lang="en-US" altLang="ko-KR" sz="1400"/>
              <a:t>conv layer</a:t>
            </a:r>
            <a:r>
              <a:rPr lang="ko-KR" altLang="en-US" sz="1400"/>
              <a:t>의 </a:t>
            </a:r>
            <a:r>
              <a:rPr lang="en-US" altLang="ko-KR" sz="1400"/>
              <a:t>filtersize</a:t>
            </a:r>
            <a:r>
              <a:rPr lang="ko-KR" altLang="en-US" sz="1400"/>
              <a:t>에서 오류 발견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71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BD030F-2B76-F551-CBC7-6B4D48D5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874"/>
            <a:ext cx="10515600" cy="5082089"/>
          </a:xfrm>
        </p:spPr>
        <p:txBody>
          <a:bodyPr>
            <a:normAutofit/>
          </a:bodyPr>
          <a:lstStyle/>
          <a:p>
            <a:r>
              <a:rPr lang="ko-KR" altLang="en-US" sz="2000"/>
              <a:t>모델 </a:t>
            </a:r>
            <a:r>
              <a:rPr lang="en-US" altLang="ko-KR" sz="2000"/>
              <a:t>filtersize </a:t>
            </a:r>
            <a:r>
              <a:rPr lang="ko-KR" altLang="en-US" sz="2000"/>
              <a:t>수정 후 </a:t>
            </a:r>
            <a:r>
              <a:rPr lang="en-US" altLang="ko-KR" sz="2000"/>
              <a:t>Cifar-10, ImageNet</a:t>
            </a:r>
            <a:r>
              <a:rPr lang="ko-KR" altLang="en-US" sz="2000"/>
              <a:t>학습 예정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do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2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5419</TotalTime>
  <Words>91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VGG16</vt:lpstr>
      <vt:lpstr>Index</vt:lpstr>
      <vt:lpstr>Result - Inception-v4 &amp; ImageNet</vt:lpstr>
      <vt:lpstr>Feedback</vt:lpstr>
      <vt:lpstr>Feedback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10</cp:revision>
  <dcterms:created xsi:type="dcterms:W3CDTF">2024-03-07T04:24:07Z</dcterms:created>
  <dcterms:modified xsi:type="dcterms:W3CDTF">2024-03-12T07:59:03Z</dcterms:modified>
</cp:coreProperties>
</file>