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395" r:id="rId3"/>
    <p:sldId id="410" r:id="rId4"/>
    <p:sldId id="413" r:id="rId5"/>
    <p:sldId id="415" r:id="rId6"/>
    <p:sldId id="41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3697" autoAdjust="0"/>
  </p:normalViewPr>
  <p:slideViewPr>
    <p:cSldViewPr snapToGrid="0">
      <p:cViewPr varScale="1">
        <p:scale>
          <a:sx n="93" d="100"/>
          <a:sy n="93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ResNet (4)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Deep Residual Learning for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2024-05-27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Normalize </a:t>
            </a:r>
            <a:r>
              <a:rPr lang="ko-KR" altLang="en-US"/>
              <a:t>위치</a:t>
            </a:r>
            <a:r>
              <a:rPr lang="en-US" altLang="ko-KR"/>
              <a:t>, </a:t>
            </a:r>
            <a:r>
              <a:rPr lang="ko-KR" altLang="en-US"/>
              <a:t>유무 별 비교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ResNet34 – ImageNet </a:t>
            </a:r>
            <a:r>
              <a:rPr lang="ko-KR" altLang="en-US"/>
              <a:t>결과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3B4C10-1C7B-1B8C-476B-E3108336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6A762D-2FA7-3DF6-6BE7-B7B576AC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이전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5B3AD2-5EC5-CBD2-903B-B97EA960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4857471"/>
            <a:ext cx="11860280" cy="2000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C0EB83-FE13-2254-5756-C289253E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34" y="724990"/>
            <a:ext cx="4509338" cy="42362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4E1C49-3914-0B4A-C26C-1B09D3D4D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7" t="8714" r="7771"/>
          <a:stretch/>
        </p:blipFill>
        <p:spPr>
          <a:xfrm>
            <a:off x="6633030" y="1625600"/>
            <a:ext cx="5123544" cy="27453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E9D86F-6004-E47A-0307-27888528291D}"/>
              </a:ext>
            </a:extLst>
          </p:cNvPr>
          <p:cNvSpPr/>
          <p:nvPr/>
        </p:nvSpPr>
        <p:spPr>
          <a:xfrm>
            <a:off x="360083" y="6631945"/>
            <a:ext cx="3044758" cy="1598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12CA2C9-7F0E-4CE6-029D-148125C18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19994"/>
              </p:ext>
            </p:extLst>
          </p:nvPr>
        </p:nvGraphicFramePr>
        <p:xfrm>
          <a:off x="275737" y="756547"/>
          <a:ext cx="530277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062">
                  <a:extLst>
                    <a:ext uri="{9D8B030D-6E8A-4147-A177-3AD203B41FA5}">
                      <a16:colId xmlns:a16="http://schemas.microsoft.com/office/drawing/2014/main" val="1259466318"/>
                    </a:ext>
                  </a:extLst>
                </a:gridCol>
                <a:gridCol w="1272590">
                  <a:extLst>
                    <a:ext uri="{9D8B030D-6E8A-4147-A177-3AD203B41FA5}">
                      <a16:colId xmlns:a16="http://schemas.microsoft.com/office/drawing/2014/main" val="4182753948"/>
                    </a:ext>
                  </a:extLst>
                </a:gridCol>
                <a:gridCol w="1275906">
                  <a:extLst>
                    <a:ext uri="{9D8B030D-6E8A-4147-A177-3AD203B41FA5}">
                      <a16:colId xmlns:a16="http://schemas.microsoft.com/office/drawing/2014/main" val="238239673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1173529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5epochs </a:t>
                      </a:r>
                      <a:r>
                        <a:rPr lang="ko-KR" altLang="en-US" sz="1400"/>
                        <a:t>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.Compose ()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cuda</a:t>
                      </a:r>
                      <a:r>
                        <a:rPr lang="ko-KR" altLang="en-US" sz="1400"/>
                        <a:t> 내에서 </a:t>
                      </a:r>
                      <a:r>
                        <a:rPr lang="en-US" altLang="ko-KR" sz="1400"/>
                        <a:t>normalize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Normalize</a:t>
                      </a:r>
                    </a:p>
                    <a:p>
                      <a:pPr latinLnBrk="1"/>
                      <a:r>
                        <a:rPr lang="ko-KR" altLang="en-US" sz="1400"/>
                        <a:t>적용</a:t>
                      </a:r>
                      <a:r>
                        <a:rPr lang="en-US" altLang="ko-KR" sz="1400"/>
                        <a:t>X</a:t>
                      </a:r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94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05.21 </a:t>
                      </a:r>
                      <a:r>
                        <a:rPr lang="ko-KR" altLang="en-US" sz="1400"/>
                        <a:t>오후</a:t>
                      </a: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</a:t>
                      </a:r>
                      <a:r>
                        <a:rPr lang="en-US" altLang="ko-KR" sz="1400" baseline="30000"/>
                        <a:t>st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학습진행</a:t>
                      </a:r>
                      <a:endParaRPr lang="en-US" altLang="ko-KR" sz="1400"/>
                    </a:p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4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05.22 </a:t>
                      </a:r>
                      <a:r>
                        <a:rPr lang="ko-KR" altLang="en-US" sz="1400"/>
                        <a:t>오후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r>
                        <a:rPr lang="en-US" altLang="ko-KR" sz="1400" baseline="30000"/>
                        <a:t>nd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학습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0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3</a:t>
                      </a:r>
                      <a:r>
                        <a:rPr lang="en-US" altLang="ko-KR" sz="1400" baseline="30000"/>
                        <a:t>rd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학습끝까지 돌려보자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59277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C28D52-88E0-92AC-A397-B8AFA6EA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1F01E5-0F4D-C674-E008-22638067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Normalize </a:t>
            </a:r>
            <a:r>
              <a:rPr lang="ko-KR" altLang="en-US"/>
              <a:t>위치</a:t>
            </a:r>
            <a:r>
              <a:rPr lang="en-US" altLang="ko-KR"/>
              <a:t>, </a:t>
            </a:r>
            <a:r>
              <a:rPr lang="ko-KR" altLang="en-US"/>
              <a:t>유무 별 비교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193887-990A-8051-A4F2-00865AC5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6" y="3041421"/>
            <a:ext cx="10644883" cy="3736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775B6F-C7E5-28B5-BB9C-F9FB05A7F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9" t="10177" r="8262"/>
          <a:stretch/>
        </p:blipFill>
        <p:spPr>
          <a:xfrm>
            <a:off x="6145739" y="544780"/>
            <a:ext cx="4940077" cy="25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C28D52-88E0-92AC-A397-B8AFA6EA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1F01E5-0F4D-C674-E008-22638067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Normalize </a:t>
            </a:r>
            <a:r>
              <a:rPr lang="ko-KR" altLang="en-US"/>
              <a:t>위치</a:t>
            </a:r>
            <a:r>
              <a:rPr lang="en-US" altLang="ko-KR"/>
              <a:t>, </a:t>
            </a:r>
            <a:r>
              <a:rPr lang="ko-KR" altLang="en-US"/>
              <a:t>유무 별 비교</a:t>
            </a: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558383D5-9E6E-1305-B9F4-AFA592FA8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087501"/>
              </p:ext>
            </p:extLst>
          </p:nvPr>
        </p:nvGraphicFramePr>
        <p:xfrm>
          <a:off x="275737" y="756547"/>
          <a:ext cx="530277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062">
                  <a:extLst>
                    <a:ext uri="{9D8B030D-6E8A-4147-A177-3AD203B41FA5}">
                      <a16:colId xmlns:a16="http://schemas.microsoft.com/office/drawing/2014/main" val="1259466318"/>
                    </a:ext>
                  </a:extLst>
                </a:gridCol>
                <a:gridCol w="1272590">
                  <a:extLst>
                    <a:ext uri="{9D8B030D-6E8A-4147-A177-3AD203B41FA5}">
                      <a16:colId xmlns:a16="http://schemas.microsoft.com/office/drawing/2014/main" val="4182753948"/>
                    </a:ext>
                  </a:extLst>
                </a:gridCol>
                <a:gridCol w="1275906">
                  <a:extLst>
                    <a:ext uri="{9D8B030D-6E8A-4147-A177-3AD203B41FA5}">
                      <a16:colId xmlns:a16="http://schemas.microsoft.com/office/drawing/2014/main" val="238239673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1173529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5epochs </a:t>
                      </a:r>
                      <a:r>
                        <a:rPr lang="ko-KR" altLang="en-US" sz="1400"/>
                        <a:t>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.Compose ()</a:t>
                      </a:r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cuda</a:t>
                      </a:r>
                      <a:r>
                        <a:rPr lang="ko-KR" altLang="en-US" sz="1400"/>
                        <a:t> 내에서 </a:t>
                      </a:r>
                      <a:r>
                        <a:rPr lang="en-US" altLang="ko-KR" sz="1400"/>
                        <a:t>normalize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Normalize</a:t>
                      </a:r>
                    </a:p>
                    <a:p>
                      <a:pPr latinLnBrk="1"/>
                      <a:r>
                        <a:rPr lang="ko-KR" altLang="en-US" sz="1400"/>
                        <a:t>적용</a:t>
                      </a:r>
                      <a:r>
                        <a:rPr lang="en-US" altLang="ko-KR" sz="1400"/>
                        <a:t>X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4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05.21 </a:t>
                      </a:r>
                      <a:r>
                        <a:rPr lang="ko-KR" altLang="en-US" sz="1400"/>
                        <a:t>오후</a:t>
                      </a: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</a:t>
                      </a:r>
                      <a:r>
                        <a:rPr lang="en-US" altLang="ko-KR" sz="1400" baseline="30000"/>
                        <a:t>st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학습진행</a:t>
                      </a:r>
                      <a:endParaRPr lang="en-US" altLang="ko-KR" sz="1400"/>
                    </a:p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05.22 </a:t>
                      </a:r>
                      <a:r>
                        <a:rPr lang="ko-KR" altLang="en-US" sz="1400"/>
                        <a:t>오후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r>
                        <a:rPr lang="en-US" altLang="ko-KR" sz="1400" baseline="30000"/>
                        <a:t>nd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학습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0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3</a:t>
                      </a:r>
                      <a:r>
                        <a:rPr lang="en-US" altLang="ko-KR" sz="1400" baseline="30000"/>
                        <a:t>rd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학습끝까지 돌려보자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5927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1B123B7-94D1-4E9D-5DB8-C52143489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0" t="10143" r="9263"/>
          <a:stretch/>
        </p:blipFill>
        <p:spPr>
          <a:xfrm>
            <a:off x="5820263" y="575353"/>
            <a:ext cx="6096000" cy="32594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9E458C-1A34-C749-79A4-8CB3E57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8" y="3339628"/>
            <a:ext cx="11650701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4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C28D52-88E0-92AC-A397-B8AFA6EA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1F01E5-0F4D-C674-E008-22638067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Normalize </a:t>
            </a:r>
            <a:r>
              <a:rPr lang="ko-KR" altLang="en-US"/>
              <a:t>위치</a:t>
            </a:r>
            <a:r>
              <a:rPr lang="en-US" altLang="ko-KR"/>
              <a:t>, </a:t>
            </a:r>
            <a:r>
              <a:rPr lang="ko-KR" altLang="en-US"/>
              <a:t>유무 별 비교</a:t>
            </a: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558383D5-9E6E-1305-B9F4-AFA592FA8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703411"/>
              </p:ext>
            </p:extLst>
          </p:nvPr>
        </p:nvGraphicFramePr>
        <p:xfrm>
          <a:off x="275737" y="756547"/>
          <a:ext cx="5302772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062">
                  <a:extLst>
                    <a:ext uri="{9D8B030D-6E8A-4147-A177-3AD203B41FA5}">
                      <a16:colId xmlns:a16="http://schemas.microsoft.com/office/drawing/2014/main" val="1259466318"/>
                    </a:ext>
                  </a:extLst>
                </a:gridCol>
                <a:gridCol w="1272590">
                  <a:extLst>
                    <a:ext uri="{9D8B030D-6E8A-4147-A177-3AD203B41FA5}">
                      <a16:colId xmlns:a16="http://schemas.microsoft.com/office/drawing/2014/main" val="4182753948"/>
                    </a:ext>
                  </a:extLst>
                </a:gridCol>
                <a:gridCol w="1275906">
                  <a:extLst>
                    <a:ext uri="{9D8B030D-6E8A-4147-A177-3AD203B41FA5}">
                      <a16:colId xmlns:a16="http://schemas.microsoft.com/office/drawing/2014/main" val="238239673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1173529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5epochs </a:t>
                      </a:r>
                      <a:r>
                        <a:rPr lang="ko-KR" altLang="en-US" sz="1400"/>
                        <a:t>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.Compose ()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cuda</a:t>
                      </a:r>
                      <a:r>
                        <a:rPr lang="ko-KR" altLang="en-US" sz="1400"/>
                        <a:t> 내에서 </a:t>
                      </a:r>
                      <a:r>
                        <a:rPr lang="en-US" altLang="ko-KR" sz="1400"/>
                        <a:t>normalize</a:t>
                      </a:r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Normalize</a:t>
                      </a:r>
                    </a:p>
                    <a:p>
                      <a:pPr latinLnBrk="1"/>
                      <a:r>
                        <a:rPr lang="ko-KR" altLang="en-US" sz="1400"/>
                        <a:t>적용</a:t>
                      </a:r>
                      <a:r>
                        <a:rPr lang="en-US" altLang="ko-KR" sz="1400"/>
                        <a:t>X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4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05.21 </a:t>
                      </a:r>
                      <a:r>
                        <a:rPr lang="ko-KR" altLang="en-US" sz="1400"/>
                        <a:t>오후</a:t>
                      </a: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</a:t>
                      </a:r>
                      <a:r>
                        <a:rPr lang="en-US" altLang="ko-KR" sz="1400" baseline="30000"/>
                        <a:t>st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학습진행</a:t>
                      </a:r>
                      <a:endParaRPr lang="en-US" altLang="ko-KR" sz="1400"/>
                    </a:p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05.22 </a:t>
                      </a:r>
                      <a:r>
                        <a:rPr lang="ko-KR" altLang="en-US" sz="1400"/>
                        <a:t>오후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r>
                        <a:rPr lang="en-US" altLang="ko-KR" sz="1400" baseline="30000"/>
                        <a:t>nd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0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05.23 </a:t>
                      </a:r>
                      <a:r>
                        <a:rPr lang="ko-KR" altLang="en-US" sz="1400"/>
                        <a:t>오전</a:t>
                      </a:r>
                      <a:r>
                        <a:rPr lang="en-US" altLang="ko-KR" sz="1400"/>
                        <a:t> 10</a:t>
                      </a:r>
                      <a:r>
                        <a:rPr lang="ko-KR" altLang="en-US" sz="140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3</a:t>
                      </a:r>
                      <a:r>
                        <a:rPr lang="en-US" altLang="ko-KR" sz="1400" baseline="30000"/>
                        <a:t>rd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학습</a:t>
                      </a:r>
                      <a:endParaRPr lang="en-US" altLang="ko-KR" sz="14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592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A4AC9DE-0D8B-F3D9-EA02-9594AE8C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7" y="3874633"/>
            <a:ext cx="11784070" cy="2791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090FCA-A970-00C9-1BD0-3127B01A2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6" t="11438" r="9370"/>
          <a:stretch/>
        </p:blipFill>
        <p:spPr>
          <a:xfrm>
            <a:off x="5213478" y="631036"/>
            <a:ext cx="6794243" cy="35530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3D9A12-0CC7-BC77-50D4-ADAAA7583149}"/>
              </a:ext>
            </a:extLst>
          </p:cNvPr>
          <p:cNvSpPr/>
          <p:nvPr/>
        </p:nvSpPr>
        <p:spPr>
          <a:xfrm>
            <a:off x="349321" y="6431621"/>
            <a:ext cx="3123344" cy="2898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2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85929</TotalTime>
  <Words>130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ResNet (4)</vt:lpstr>
      <vt:lpstr>Index</vt:lpstr>
      <vt:lpstr>이전 결과</vt:lpstr>
      <vt:lpstr>Normalize 위치, 유무 별 비교</vt:lpstr>
      <vt:lpstr>Normalize 위치, 유무 별 비교</vt:lpstr>
      <vt:lpstr>Normalize 위치, 유무 별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64</cp:revision>
  <dcterms:created xsi:type="dcterms:W3CDTF">2024-03-07T04:24:07Z</dcterms:created>
  <dcterms:modified xsi:type="dcterms:W3CDTF">2024-05-27T03:53:23Z</dcterms:modified>
</cp:coreProperties>
</file>