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63" r:id="rId4"/>
    <p:sldId id="369" r:id="rId5"/>
    <p:sldId id="361" r:id="rId6"/>
    <p:sldId id="362" r:id="rId7"/>
    <p:sldId id="366" r:id="rId8"/>
    <p:sldId id="364" r:id="rId9"/>
    <p:sldId id="367" r:id="rId10"/>
    <p:sldId id="368" r:id="rId11"/>
    <p:sldId id="370" r:id="rId12"/>
    <p:sldId id="3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4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5184" autoAdjust="0"/>
  </p:normalViewPr>
  <p:slideViewPr>
    <p:cSldViewPr snapToGrid="0">
      <p:cViewPr varScale="1">
        <p:scale>
          <a:sx n="110" d="100"/>
          <a:sy n="110" d="100"/>
        </p:scale>
        <p:origin x="153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C4F2-DA80-4C96-9710-C8EF5A95F347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05CA-08AA-4CF8-A0B2-69FFBEE0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89A2-E6AA-F19F-1EF9-EFF57020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4DEE-4600-0B3A-7ADD-99830B1C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9174-D9BB-FAEA-A322-DA3BF06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3D4-8C4C-4EF9-B298-D5B0898CBB10}" type="datetime1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70D8-7F3D-F9E9-8680-8B0DC6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68A15-9375-C17F-A859-93CDC2C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A0B-7D16-58F1-5F26-8B95FBF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D52E-30E1-F3BD-D40C-EA117644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32A-F7A2-1FA6-486F-4BF5F78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F00-8F8F-461E-8067-48A20B1CEE86}" type="datetime1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C6DA-7EFC-74BB-1773-D3AB03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B758-DBF9-F20D-C6B7-9D36466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08DC-0201-0FCF-8664-C0CDD6F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7D8D2-F0F7-DEAC-3B08-3901A06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DE18-4AC2-0AD0-DA1E-84F306B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E17-CD8C-49DE-8239-FC91CDD3E7A3}" type="datetime1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F070-848C-9146-1F18-6FF793D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68E8-72C6-8F31-4421-AD3B78C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269E-6787-0AC5-20FF-277B4BE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4E599-C959-0815-15B4-CF255A7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946-7682-4D6E-A4AF-15DEB6CA6F00}" type="datetime1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68718-A5F9-2245-3470-704C8DA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6394-9C80-2962-AD69-51011AE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9D415-D1A2-EC89-3A5F-E80AEACE5D4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568B0-2704-2C03-F57A-089D23682CD9}"/>
              </a:ext>
            </a:extLst>
          </p:cNvPr>
          <p:cNvSpPr/>
          <p:nvPr userDrawn="1"/>
        </p:nvSpPr>
        <p:spPr>
          <a:xfrm>
            <a:off x="0" y="-1"/>
            <a:ext cx="800499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1367-A60E-377E-2DFB-3A22D9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6810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D044-3EC6-EE2D-358F-4709F37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8D040-CE90-1B26-8C66-6A582B9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203E-BB78-1340-5956-6C0135DE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EE6-397A-4268-9E86-90D4EE1A8497}" type="datetime1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85C8-0EF3-1D3C-BD4C-6FE5EDD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7F2F-FC40-0341-E2BD-814D7B19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7CB-9182-896C-8BA2-076ED9F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8B90-284F-4B03-72FC-3F421B8A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9E53-449C-1EA1-4413-C293D207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6D4C-0392-0CC3-B816-509112D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09BB-7058-4071-8488-D2F9CB71F04E}" type="datetime1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E63F2-5FBE-EDE1-A92C-FD07FE9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E341-6FE0-6736-C857-9F51AD6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7A6-B2CB-0768-13A0-4028581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42CF7-F4FF-6E9B-E74D-1239CCDA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1BC7-CF12-E384-D300-FEFA91AE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5BC33-3EF7-8CE7-A65B-04B1DA00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9DEFE-95A0-DDE6-B3D7-58AEE9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F9B3-4285-F7C7-F857-21D2B31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AD37-90CA-4850-8F12-1DC3BE28F3D1}" type="datetime1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A9A31-E481-2052-36CD-49F4128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98874-06DD-1FAF-BFE1-046AFA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0FBE-6406-0DAB-D2CB-B5C8DFD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CD20-5BEE-B9B9-11A6-2F09641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F803-F22B-457A-BE59-A33AE206A8C8}" type="datetime1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BA30B-4D76-A230-A199-B88D729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D98FE-D3A1-C740-BC10-881B31A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6C2A-EE80-F70A-0FC4-45DF675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64D-EB7C-45C7-8B3C-5A9CCDC884B8}" type="datetime1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DD15C-8B91-48BB-3AF5-DE51E3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C2744-AB2F-B2B2-ABD2-14D8FBC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EA80-AB23-3B01-0DC4-D1C3A68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38F7-9075-96E7-84A4-E1C77FD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7730-789D-FFE4-71CA-2AB91BA0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F6E0-31E6-28A0-F3F8-928B8229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12F-140F-4384-9395-3DE2D97B29A3}" type="datetime1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2E5E-C2F3-7129-4791-99B50D4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804F0-862A-6D51-8B00-E30947B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F4FE-09E6-442F-7B08-95A3DB99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26EB5-A8AC-A4E4-6AD8-48A66913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4649-3A7B-A896-F33A-E0E69EAC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B4B52-9E84-FC4D-8A26-7D70888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509-93E9-41D0-B404-AC73D99EFC86}" type="datetime1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071C0-A84A-864B-90FE-36BC1F7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5DF27-3449-B187-CB82-B125E3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289CC-5218-7EC4-EA16-68DF4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C6E1C-18F5-B566-6000-BEDE119E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594A-910E-50F7-027F-CA2D7CE6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E36-4BCC-47CC-84FD-821E9EA95BC8}" type="datetime1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E4DE-CD25-4E08-3FBC-8EAE7245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9DDD-0E21-F26E-24FE-39B7A8F7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28B8-E024-F6E1-B783-241244F4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VGG16 (4)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A08E-6C74-936E-F7A4-4AAAC478A2B2}"/>
              </a:ext>
            </a:extLst>
          </p:cNvPr>
          <p:cNvSpPr txBox="1"/>
          <p:nvPr/>
        </p:nvSpPr>
        <p:spPr>
          <a:xfrm>
            <a:off x="9818558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2115686 </a:t>
            </a:r>
            <a:r>
              <a:rPr lang="ko-KR" altLang="en-US" dirty="0" err="1"/>
              <a:t>최세인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DBC7048-5864-9D17-9AC0-1DF84D7B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VERY DEEP CONVOLUTIONAL NETWORKS FOR LARGESCALE IMAGE RECOGNITION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20BF-34F2-9CB3-43B7-ADBEFEA0A27B}"/>
              </a:ext>
            </a:extLst>
          </p:cNvPr>
          <p:cNvSpPr txBox="1"/>
          <p:nvPr/>
        </p:nvSpPr>
        <p:spPr>
          <a:xfrm>
            <a:off x="7256112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2024-04-08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39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C8B6105-FE34-EC42-3035-F9EE0CF3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3A6F175-3352-54F2-B4AF-75A04A65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현재 학습중인 코드</a:t>
            </a:r>
            <a:r>
              <a:rPr lang="en-US" altLang="ko-KR"/>
              <a:t> - </a:t>
            </a:r>
            <a:r>
              <a:rPr lang="ko-KR" altLang="en-US"/>
              <a:t>전처리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83BF54-4FDF-A5F0-4195-2AEB106F1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6" y="681037"/>
            <a:ext cx="8428124" cy="45535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25AD8FC-FA7F-8417-4F4C-1EFE8B172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11196"/>
            <a:ext cx="8122920" cy="17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0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C8B6105-FE34-EC42-3035-F9EE0CF3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3A6F175-3352-54F2-B4AF-75A04A65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현재 학습중인 코드</a:t>
            </a:r>
            <a:r>
              <a:rPr lang="en-US" altLang="ko-KR"/>
              <a:t> - </a:t>
            </a:r>
            <a:r>
              <a:rPr lang="ko-KR" altLang="en-US"/>
              <a:t>모델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C06B83-F40F-4E9E-9073-5C50A769B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30" y="1459374"/>
            <a:ext cx="10491653" cy="52498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D17C26-6DE5-F27D-20EB-CDA6E3023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30" y="742000"/>
            <a:ext cx="5344271" cy="6954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B16EBEA-AB4D-86F1-2C0B-C786282FCA78}"/>
              </a:ext>
            </a:extLst>
          </p:cNvPr>
          <p:cNvSpPr/>
          <p:nvPr/>
        </p:nvSpPr>
        <p:spPr>
          <a:xfrm>
            <a:off x="529046" y="1213840"/>
            <a:ext cx="3076303" cy="17082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27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C8B6105-FE34-EC42-3035-F9EE0CF3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3A6F175-3352-54F2-B4AF-75A04A65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현재 학습중인 코드 </a:t>
            </a:r>
            <a:r>
              <a:rPr lang="en-US" altLang="ko-KR"/>
              <a:t>– compile, fit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A0654C-004C-B210-AC32-4DC810BB6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58" y="1082118"/>
            <a:ext cx="11485821" cy="490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8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476AC1-0CCE-F544-02FA-5E772FB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4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VGG16 – ImageNet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rgb -&gt; bgr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pre-trained</a:t>
            </a:r>
            <a:r>
              <a:rPr lang="ko-KR" altLang="en-US"/>
              <a:t>된 </a:t>
            </a:r>
            <a:r>
              <a:rPr lang="en-US" altLang="ko-KR"/>
              <a:t>weight</a:t>
            </a:r>
            <a:r>
              <a:rPr lang="ko-KR" altLang="en-US"/>
              <a:t>사용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en-US" altLang="ko-KR"/>
              <a:t>plain</a:t>
            </a:r>
            <a:r>
              <a:rPr lang="ko-KR" altLang="en-US"/>
              <a:t>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dropout, </a:t>
            </a:r>
            <a:r>
              <a:rPr lang="ko-KR" altLang="en-US"/>
              <a:t>평균차감</a:t>
            </a:r>
            <a:r>
              <a:rPr lang="en-US" altLang="ko-KR"/>
              <a:t>, normalize </a:t>
            </a:r>
            <a:r>
              <a:rPr lang="ko-KR" altLang="en-US"/>
              <a:t>삭제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평균차감</a:t>
            </a:r>
            <a:r>
              <a:rPr lang="en-US" altLang="ko-KR"/>
              <a:t>, normalize </a:t>
            </a:r>
            <a:r>
              <a:rPr lang="ko-KR" altLang="en-US"/>
              <a:t>추가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평균차감 삭제 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en-US" altLang="ko-KR"/>
              <a:t>dropout </a:t>
            </a:r>
            <a:r>
              <a:rPr lang="ko-KR" altLang="en-US"/>
              <a:t>추가 </a:t>
            </a:r>
            <a:r>
              <a:rPr lang="en-US" altLang="ko-KR"/>
              <a:t>– overfitting</a:t>
            </a:r>
            <a:r>
              <a:rPr lang="ko-KR" altLang="en-US"/>
              <a:t> 막으려 했으나 실패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en-US" altLang="ko-KR"/>
              <a:t>dropout </a:t>
            </a:r>
            <a:r>
              <a:rPr lang="ko-KR" altLang="en-US"/>
              <a:t>삭제 </a:t>
            </a:r>
            <a:r>
              <a:rPr lang="en-US" altLang="ko-KR"/>
              <a:t>+ stride</a:t>
            </a:r>
            <a:r>
              <a:rPr lang="ko-KR" altLang="en-US"/>
              <a:t> 추가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en-US" altLang="ko-KR"/>
              <a:t>dropout</a:t>
            </a:r>
            <a:r>
              <a:rPr lang="ko-KR" altLang="en-US"/>
              <a:t>삭제 </a:t>
            </a:r>
            <a:r>
              <a:rPr lang="en-US" altLang="ko-KR"/>
              <a:t>+ stride, normalize, </a:t>
            </a:r>
            <a:r>
              <a:rPr lang="ko-KR" altLang="en-US"/>
              <a:t>초기화</a:t>
            </a:r>
            <a:endParaRPr lang="en-US" altLang="ko-KR"/>
          </a:p>
          <a:p>
            <a:pPr lvl="1">
              <a:lnSpc>
                <a:spcPct val="150000"/>
              </a:lnSpc>
            </a:pPr>
            <a:endParaRPr lang="en-US" altLang="ko-KR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E2F2B6-E048-CF98-1D2E-D3B8F0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7CCB-C56E-E9EC-EA26-1EF43F4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63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1A6CF7F-D58A-EFB4-A183-69628DAF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8D5971A-C08F-9341-0B0E-3811A382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imageLoad, pretrained weight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3E7599-6CA1-5AA5-7C6D-1B617E206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86" y="3167666"/>
            <a:ext cx="7592707" cy="31238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E27D0A-2AD2-39AD-36F2-536C54694986}"/>
              </a:ext>
            </a:extLst>
          </p:cNvPr>
          <p:cNvSpPr txBox="1"/>
          <p:nvPr/>
        </p:nvSpPr>
        <p:spPr>
          <a:xfrm>
            <a:off x="672737" y="1057512"/>
            <a:ext cx="90982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/>
              <a:t>image load </a:t>
            </a:r>
            <a:r>
              <a:rPr lang="ko-KR" altLang="en-US" sz="2000"/>
              <a:t>시 </a:t>
            </a:r>
            <a:r>
              <a:rPr lang="en-US" altLang="ko-KR" sz="2000"/>
              <a:t>rgb -&gt; bgr</a:t>
            </a:r>
            <a:r>
              <a:rPr lang="ko-KR" altLang="en-US" sz="2000"/>
              <a:t>로 변경</a:t>
            </a:r>
            <a:endParaRPr lang="en-US" altLang="ko-KR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/>
              <a:t>효과</a:t>
            </a:r>
            <a:r>
              <a:rPr lang="en-US" altLang="ko-KR" sz="2000"/>
              <a:t>X</a:t>
            </a:r>
          </a:p>
          <a:p>
            <a:pPr lvl="1"/>
            <a:endParaRPr lang="en-US" altLang="ko-KR" sz="2000"/>
          </a:p>
          <a:p>
            <a:r>
              <a:rPr lang="en-US" altLang="ko-KR" sz="2000"/>
              <a:t>2. keras</a:t>
            </a:r>
            <a:r>
              <a:rPr lang="ko-KR" altLang="en-US" sz="2000"/>
              <a:t>에서 </a:t>
            </a:r>
            <a:r>
              <a:rPr lang="en-US" altLang="ko-KR" sz="2000"/>
              <a:t>pretrained</a:t>
            </a:r>
            <a:r>
              <a:rPr lang="ko-KR" altLang="en-US" sz="2000"/>
              <a:t>된 </a:t>
            </a:r>
            <a:r>
              <a:rPr lang="en-US" altLang="ko-KR" sz="2000"/>
              <a:t>weight</a:t>
            </a:r>
            <a:r>
              <a:rPr lang="ko-KR" altLang="en-US" sz="2000"/>
              <a:t>제공하여 사용</a:t>
            </a:r>
            <a:endParaRPr lang="en-US" altLang="ko-KR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/>
              <a:t>loss, accuracy </a:t>
            </a:r>
            <a:r>
              <a:rPr lang="ko-KR" altLang="en-US" sz="2000"/>
              <a:t>변동있음</a:t>
            </a:r>
            <a:endParaRPr lang="en-US" altLang="ko-KR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/>
              <a:t>이미지 불러오는 </a:t>
            </a:r>
            <a:r>
              <a:rPr lang="en-US" altLang="ko-KR" sz="2000"/>
              <a:t>api, model compiler, fit</a:t>
            </a:r>
            <a:r>
              <a:rPr lang="ko-KR" altLang="en-US" sz="2000"/>
              <a:t>에 문제없음을 확인</a:t>
            </a:r>
          </a:p>
        </p:txBody>
      </p:sp>
    </p:spTree>
    <p:extLst>
      <p:ext uri="{BB962C8B-B14F-4D97-AF65-F5344CB8AC3E}">
        <p14:creationId xmlns:p14="http://schemas.microsoft.com/office/powerpoint/2010/main" val="336146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4EA653-4CDD-DA13-2B0E-70AA5462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7B025C0-9F59-4FAB-8517-31992AEB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VGG16 model </a:t>
            </a:r>
            <a:r>
              <a:rPr lang="ko-KR" altLang="en-US"/>
              <a:t>재확인</a:t>
            </a:r>
          </a:p>
        </p:txBody>
      </p:sp>
      <p:pic>
        <p:nvPicPr>
          <p:cNvPr id="2050" name="Picture 2" descr="VGG-16 | CNN model - GeeksforGeeks">
            <a:extLst>
              <a:ext uri="{FF2B5EF4-FFF2-40B4-BE49-F238E27FC236}">
                <a16:creationId xmlns:a16="http://schemas.microsoft.com/office/drawing/2014/main" id="{8ECC9F97-0259-2752-F7B4-F5905B847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84" y="2049308"/>
            <a:ext cx="4934617" cy="428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7D7271-D2E9-DDE7-61C4-C97352B4F49C}"/>
              </a:ext>
            </a:extLst>
          </p:cNvPr>
          <p:cNvSpPr txBox="1"/>
          <p:nvPr/>
        </p:nvSpPr>
        <p:spPr>
          <a:xfrm>
            <a:off x="5752012" y="1674820"/>
            <a:ext cx="56017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https://github.com/keras-team/keras-applications/blob/master/keras_applications/vgg16.py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F89FCC-C504-3414-BE00-B6236BB25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515" y="2553339"/>
            <a:ext cx="4515394" cy="36480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7FCC2F-EA6A-57A3-DB84-391D59F67F59}"/>
              </a:ext>
            </a:extLst>
          </p:cNvPr>
          <p:cNvSpPr txBox="1"/>
          <p:nvPr/>
        </p:nvSpPr>
        <p:spPr>
          <a:xfrm>
            <a:off x="690155" y="1598123"/>
            <a:ext cx="3561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논문의 </a:t>
            </a:r>
            <a:r>
              <a:rPr lang="en-US" altLang="ko-KR" sz="2000"/>
              <a:t>model plot </a:t>
            </a:r>
            <a:r>
              <a:rPr lang="ko-KR" altLang="en-US" sz="2000"/>
              <a:t>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B45E9B-8954-3A35-0DAD-6D5789752F99}"/>
              </a:ext>
            </a:extLst>
          </p:cNvPr>
          <p:cNvSpPr txBox="1"/>
          <p:nvPr/>
        </p:nvSpPr>
        <p:spPr>
          <a:xfrm>
            <a:off x="5752012" y="865636"/>
            <a:ext cx="61613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keras</a:t>
            </a:r>
            <a:r>
              <a:rPr lang="ko-KR" altLang="en-US" sz="2000"/>
              <a:t>의 </a:t>
            </a:r>
            <a:r>
              <a:rPr lang="en-US" altLang="ko-KR" sz="2000"/>
              <a:t>model implementation  </a:t>
            </a:r>
            <a:r>
              <a:rPr lang="ko-KR" altLang="en-US" sz="2000"/>
              <a:t>참고</a:t>
            </a:r>
            <a:endParaRPr lang="en-US" altLang="ko-KR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dropout, conv2D</a:t>
            </a:r>
            <a:r>
              <a:rPr lang="ko-KR" altLang="en-US"/>
              <a:t>의 </a:t>
            </a:r>
            <a:r>
              <a:rPr lang="en-US" altLang="ko-KR"/>
              <a:t>stride </a:t>
            </a:r>
            <a:r>
              <a:rPr lang="ko-KR" altLang="en-US"/>
              <a:t>구현되어있지 않음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835E9-020F-9714-6942-05C9BD191BC2}"/>
              </a:ext>
            </a:extLst>
          </p:cNvPr>
          <p:cNvSpPr txBox="1"/>
          <p:nvPr/>
        </p:nvSpPr>
        <p:spPr>
          <a:xfrm>
            <a:off x="690155" y="819061"/>
            <a:ext cx="4859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/>
              <a:t>“dropout</a:t>
            </a:r>
            <a:r>
              <a:rPr lang="ko-KR" altLang="en-US" sz="1400"/>
              <a:t>을 빼라</a:t>
            </a:r>
            <a:r>
              <a:rPr lang="en-US" altLang="ko-KR" sz="140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/>
              <a:t>“</a:t>
            </a:r>
            <a:r>
              <a:rPr lang="ko-KR" altLang="en-US" sz="1400"/>
              <a:t>논문 </a:t>
            </a:r>
            <a:r>
              <a:rPr lang="en-US" altLang="ko-KR" sz="1400"/>
              <a:t>plot</a:t>
            </a:r>
            <a:r>
              <a:rPr lang="ko-KR" altLang="en-US" sz="1400"/>
              <a:t>확인해보면 없다</a:t>
            </a:r>
            <a:r>
              <a:rPr lang="en-US" altLang="ko-KR" sz="1400"/>
              <a:t>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6487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FD4305-76E2-7360-EF37-DD829263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058C67A-2350-F22F-3A78-74A686F3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initialize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5ADB17-8427-E763-4893-948BBBB95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073"/>
          <a:stretch/>
        </p:blipFill>
        <p:spPr>
          <a:xfrm>
            <a:off x="445863" y="681038"/>
            <a:ext cx="3769567" cy="29439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1A5442-2521-D016-693B-E56662359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720"/>
          <a:stretch/>
        </p:blipFill>
        <p:spPr>
          <a:xfrm>
            <a:off x="445863" y="3547609"/>
            <a:ext cx="3769567" cy="31738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AEC39D0-6B5D-896F-B825-568631306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073"/>
          <a:stretch/>
        </p:blipFill>
        <p:spPr>
          <a:xfrm>
            <a:off x="4215430" y="642370"/>
            <a:ext cx="3761140" cy="29439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9581E17-2310-B7C5-39C8-067E44C500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720"/>
          <a:stretch/>
        </p:blipFill>
        <p:spPr>
          <a:xfrm>
            <a:off x="4215430" y="3547608"/>
            <a:ext cx="3761140" cy="31738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FD16DC-DCB1-0B53-A89F-B75A96C9C71B}"/>
              </a:ext>
            </a:extLst>
          </p:cNvPr>
          <p:cNvSpPr txBox="1"/>
          <p:nvPr/>
        </p:nvSpPr>
        <p:spPr>
          <a:xfrm>
            <a:off x="8303474" y="3163279"/>
            <a:ext cx="3561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dropout, kernel/bias regularizer, </a:t>
            </a:r>
            <a:r>
              <a:rPr lang="ko-KR" altLang="en-US" sz="2000"/>
              <a:t>추가적인 </a:t>
            </a:r>
            <a:r>
              <a:rPr lang="en-US" altLang="ko-KR" sz="2000"/>
              <a:t>image augmentation </a:t>
            </a:r>
            <a:r>
              <a:rPr lang="ko-KR" altLang="en-US" sz="2000"/>
              <a:t>전부 삭제</a:t>
            </a:r>
          </a:p>
        </p:txBody>
      </p:sp>
    </p:spTree>
    <p:extLst>
      <p:ext uri="{BB962C8B-B14F-4D97-AF65-F5344CB8AC3E}">
        <p14:creationId xmlns:p14="http://schemas.microsoft.com/office/powerpoint/2010/main" val="357246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CCDE992-71B1-851F-D627-D12F8777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5D10974-A12B-7440-5BC3-24BF1E2E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 subract mean, normalize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DDF67-9306-80AB-BFF9-C4627C4C491F}"/>
              </a:ext>
            </a:extLst>
          </p:cNvPr>
          <p:cNvSpPr txBox="1"/>
          <p:nvPr/>
        </p:nvSpPr>
        <p:spPr>
          <a:xfrm>
            <a:off x="8242608" y="2835901"/>
            <a:ext cx="36671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학습에 필요한 최소한의 전처리는 필요할 것 같아</a:t>
            </a:r>
            <a:endParaRPr lang="en-US" altLang="ko-KR" sz="2000"/>
          </a:p>
          <a:p>
            <a:br>
              <a:rPr lang="ko-KR" altLang="en-US" sz="2000"/>
            </a:br>
            <a:r>
              <a:rPr lang="en-US" altLang="ko-KR" sz="2000"/>
              <a:t>- </a:t>
            </a:r>
            <a:r>
              <a:rPr lang="ko-KR" altLang="en-US" sz="2000"/>
              <a:t>평균차감</a:t>
            </a:r>
            <a:endParaRPr lang="en-US" altLang="ko-KR" sz="2000"/>
          </a:p>
          <a:p>
            <a:r>
              <a:rPr lang="en-US" altLang="ko-KR" sz="2000"/>
              <a:t>- imagenet </a:t>
            </a:r>
            <a:r>
              <a:rPr lang="ko-KR" altLang="en-US" sz="2000"/>
              <a:t>데이터셋의 평균값과 표준분포값으로 </a:t>
            </a:r>
            <a:r>
              <a:rPr lang="en-US" altLang="ko-KR" sz="2000"/>
              <a:t>normalize </a:t>
            </a:r>
            <a:endParaRPr lang="ko-KR" altLang="en-US" sz="20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38D7FC-A333-FBF4-81E7-F2D1BDDD8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294"/>
          <a:stretch/>
        </p:blipFill>
        <p:spPr>
          <a:xfrm>
            <a:off x="603414" y="742723"/>
            <a:ext cx="3734321" cy="29477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463FA0-DF4C-CDB6-82E5-A31F331C1A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94"/>
          <a:stretch/>
        </p:blipFill>
        <p:spPr>
          <a:xfrm>
            <a:off x="603414" y="3752188"/>
            <a:ext cx="3734321" cy="29477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BFFA7BF-3E24-B99D-7738-5D86F91860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413"/>
          <a:stretch/>
        </p:blipFill>
        <p:spPr>
          <a:xfrm>
            <a:off x="4337735" y="696841"/>
            <a:ext cx="3810532" cy="29477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6B31D93-01B3-5F5A-6755-F9B6EF62B3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409"/>
          <a:stretch/>
        </p:blipFill>
        <p:spPr>
          <a:xfrm>
            <a:off x="4384906" y="3752188"/>
            <a:ext cx="3810532" cy="281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AB3345-BD0D-42B5-95BF-C21DCC6E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FD87E87-F1FA-852A-4F14-D5DEDC2D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 normalize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995B22-C378-9582-D369-60F852D718CF}"/>
              </a:ext>
            </a:extLst>
          </p:cNvPr>
          <p:cNvSpPr txBox="1"/>
          <p:nvPr/>
        </p:nvSpPr>
        <p:spPr>
          <a:xfrm>
            <a:off x="8234408" y="3816416"/>
            <a:ext cx="38612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전처리를 각각 적용해보기로 함</a:t>
            </a:r>
            <a:endParaRPr lang="en-US" altLang="ko-KR" sz="1800"/>
          </a:p>
          <a:p>
            <a:endParaRPr lang="en-US" altLang="ko-KR" sz="1800"/>
          </a:p>
          <a:p>
            <a:r>
              <a:rPr lang="en-US" altLang="ko-KR" sz="1800"/>
              <a:t>-  </a:t>
            </a:r>
            <a:r>
              <a:rPr lang="ko-KR" altLang="en-US" sz="1800"/>
              <a:t>평균차감을 삭제하고</a:t>
            </a:r>
            <a:endParaRPr lang="en-US" altLang="ko-KR" sz="1800"/>
          </a:p>
          <a:p>
            <a:pPr marL="285750" indent="-285750">
              <a:buFontTx/>
              <a:buChar char="-"/>
            </a:pPr>
            <a:r>
              <a:rPr lang="en-US" altLang="ko-KR" sz="1800"/>
              <a:t>imagenet </a:t>
            </a:r>
            <a:r>
              <a:rPr lang="ko-KR" altLang="en-US" sz="1800"/>
              <a:t>데이터셋의 평균값과 표준분포값으로 </a:t>
            </a:r>
            <a:r>
              <a:rPr lang="en-US" altLang="ko-KR" sz="1800"/>
              <a:t>normalize 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 sz="1800"/>
              <a:t>추이 변화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A17F5D-BE9B-C8C4-2EEF-2F1BD80DF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391"/>
          <a:stretch/>
        </p:blipFill>
        <p:spPr>
          <a:xfrm>
            <a:off x="357988" y="794697"/>
            <a:ext cx="3686689" cy="29080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2A6806-1A9B-C61E-A5F5-BC0F5AD66B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814"/>
          <a:stretch/>
        </p:blipFill>
        <p:spPr>
          <a:xfrm>
            <a:off x="375683" y="3816417"/>
            <a:ext cx="3686689" cy="28798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110E06E-9D49-CC37-1F72-18E26B1666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596"/>
          <a:stretch/>
        </p:blipFill>
        <p:spPr>
          <a:xfrm>
            <a:off x="4243770" y="794697"/>
            <a:ext cx="3192103" cy="25058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FC60D49-72DA-7922-0AC7-D45E1EAF50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649" b="3169"/>
          <a:stretch/>
        </p:blipFill>
        <p:spPr>
          <a:xfrm>
            <a:off x="4243770" y="3816416"/>
            <a:ext cx="3704459" cy="282423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BA56BB-0A86-8131-C686-C3E45A069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84" y="2440286"/>
            <a:ext cx="6231856" cy="122648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A54C3F-4BBA-443C-1772-6872A1CFA3F4}"/>
              </a:ext>
            </a:extLst>
          </p:cNvPr>
          <p:cNvSpPr/>
          <p:nvPr/>
        </p:nvSpPr>
        <p:spPr>
          <a:xfrm>
            <a:off x="6088347" y="3093025"/>
            <a:ext cx="5885919" cy="17269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67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4A3530-3B93-4CDD-E931-4427D296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A2997C9-E60C-B0B1-002B-1031F906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 dropout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FF6DCC-CCF8-8D33-26A8-CFCCF7A16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90"/>
          <a:stretch/>
        </p:blipFill>
        <p:spPr>
          <a:xfrm>
            <a:off x="409495" y="871152"/>
            <a:ext cx="4312657" cy="25578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E1EDD8-40DB-9B93-4592-F10F759A3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90"/>
          <a:stretch/>
        </p:blipFill>
        <p:spPr>
          <a:xfrm>
            <a:off x="409494" y="3619115"/>
            <a:ext cx="4312657" cy="25578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4599EB-EE01-9C0D-509B-4AE9D1D949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705"/>
          <a:stretch/>
        </p:blipFill>
        <p:spPr>
          <a:xfrm>
            <a:off x="4722151" y="871152"/>
            <a:ext cx="3489925" cy="20113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2669671-6436-ECE7-57B7-EB30A9C803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620"/>
          <a:stretch/>
        </p:blipFill>
        <p:spPr>
          <a:xfrm>
            <a:off x="4629384" y="3813844"/>
            <a:ext cx="3981216" cy="23631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AC97C9-4DD2-E19E-67CD-F8E6C38C8AC6}"/>
              </a:ext>
            </a:extLst>
          </p:cNvPr>
          <p:cNvSpPr txBox="1"/>
          <p:nvPr/>
        </p:nvSpPr>
        <p:spPr>
          <a:xfrm>
            <a:off x="8330768" y="2684301"/>
            <a:ext cx="38612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/>
              <a:t>overfitting</a:t>
            </a:r>
            <a:r>
              <a:rPr lang="ko-KR" altLang="en-US" sz="1800"/>
              <a:t>의심 </a:t>
            </a:r>
            <a:r>
              <a:rPr lang="en-US" altLang="ko-KR" sz="1800"/>
              <a:t>-&gt; dropout </a:t>
            </a:r>
            <a:r>
              <a:rPr lang="ko-KR" altLang="en-US" sz="1800"/>
              <a:t>추가</a:t>
            </a:r>
            <a:endParaRPr lang="en-US" altLang="ko-KR" sz="1800"/>
          </a:p>
          <a:p>
            <a:endParaRPr lang="ko-KR" altLang="en-US" sz="180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7DC26F1-61D2-2A4D-8E4A-524BD894F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007" y="3429000"/>
            <a:ext cx="3378651" cy="117082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426FE4-1269-31ED-291F-DCD2B8A00335}"/>
              </a:ext>
            </a:extLst>
          </p:cNvPr>
          <p:cNvSpPr/>
          <p:nvPr/>
        </p:nvSpPr>
        <p:spPr>
          <a:xfrm>
            <a:off x="8610600" y="3813844"/>
            <a:ext cx="1743891" cy="15726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8D6F1D-5C3D-E5F8-5964-42EC3C66A5BD}"/>
              </a:ext>
            </a:extLst>
          </p:cNvPr>
          <p:cNvSpPr/>
          <p:nvPr/>
        </p:nvSpPr>
        <p:spPr>
          <a:xfrm>
            <a:off x="8610600" y="4183306"/>
            <a:ext cx="1743891" cy="15726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2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9E2E09-BD7B-1DB0-8BD5-EC97BCF2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1CCE493-528C-9D09-F5CA-F493E549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 stride, glorot, bias0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C1B64-D5F0-0C64-493F-352F4B003883}"/>
              </a:ext>
            </a:extLst>
          </p:cNvPr>
          <p:cNvSpPr txBox="1"/>
          <p:nvPr/>
        </p:nvSpPr>
        <p:spPr>
          <a:xfrm>
            <a:off x="8363425" y="2257824"/>
            <a:ext cx="38612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/>
              <a:t>dropout </a:t>
            </a:r>
            <a:r>
              <a:rPr lang="ko-KR" altLang="en-US" sz="1800"/>
              <a:t>삭제</a:t>
            </a:r>
            <a:r>
              <a:rPr lang="en-US" altLang="ko-KR" sz="1800"/>
              <a:t>, </a:t>
            </a:r>
          </a:p>
          <a:p>
            <a:endParaRPr lang="en-US" altLang="ko-KR" sz="1800"/>
          </a:p>
          <a:p>
            <a:r>
              <a:rPr lang="en-US" altLang="ko-KR" sz="1800"/>
              <a:t>stride = 1</a:t>
            </a:r>
          </a:p>
          <a:p>
            <a:r>
              <a:rPr lang="en-US" altLang="ko-KR" sz="1800"/>
              <a:t>kernel_initializer = glorot_normal</a:t>
            </a:r>
          </a:p>
          <a:p>
            <a:r>
              <a:rPr lang="en-US" altLang="ko-KR" sz="1800"/>
              <a:t>bias_initializer = 0</a:t>
            </a:r>
          </a:p>
          <a:p>
            <a:r>
              <a:rPr lang="ko-KR" altLang="en-US" sz="1800"/>
              <a:t>추가</a:t>
            </a:r>
            <a:endParaRPr lang="en-US" altLang="ko-KR" sz="1800"/>
          </a:p>
          <a:p>
            <a:endParaRPr lang="en-US" altLang="ko-KR"/>
          </a:p>
          <a:p>
            <a:r>
              <a:rPr lang="ko-KR" altLang="en-US" sz="1800"/>
              <a:t>현재 학습중</a:t>
            </a:r>
            <a:endParaRPr lang="en-US" altLang="ko-KR" sz="1800"/>
          </a:p>
          <a:p>
            <a:r>
              <a:rPr lang="ko-KR" altLang="en-US"/>
              <a:t>추이가 매끄럽지 못함</a:t>
            </a:r>
            <a:endParaRPr lang="en-US" altLang="ko-KR"/>
          </a:p>
          <a:p>
            <a:endParaRPr lang="en-US" altLang="ko-KR" sz="1800"/>
          </a:p>
          <a:p>
            <a:r>
              <a:rPr lang="en-US" altLang="ko-KR" sz="1800"/>
              <a:t>Q. </a:t>
            </a:r>
            <a:r>
              <a:rPr lang="en-US" altLang="ko-KR"/>
              <a:t>local</a:t>
            </a:r>
            <a:r>
              <a:rPr lang="ko-KR" altLang="en-US"/>
              <a:t> </a:t>
            </a:r>
            <a:r>
              <a:rPr lang="en-US" altLang="ko-KR"/>
              <a:t>minima</a:t>
            </a:r>
            <a:r>
              <a:rPr lang="ko-KR" altLang="en-US"/>
              <a:t>막을 수 있는 방법</a:t>
            </a:r>
            <a:r>
              <a:rPr lang="en-US" altLang="ko-KR"/>
              <a:t>?</a:t>
            </a:r>
            <a:endParaRPr lang="en-US" altLang="ko-KR" sz="180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4542DEB-AF57-BBC4-B729-2267B40EC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79"/>
          <a:stretch/>
        </p:blipFill>
        <p:spPr>
          <a:xfrm>
            <a:off x="73891" y="1004650"/>
            <a:ext cx="4162960" cy="25063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B044E51-0711-EB11-5575-D270AAE53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625"/>
          <a:stretch/>
        </p:blipFill>
        <p:spPr>
          <a:xfrm>
            <a:off x="0" y="3629074"/>
            <a:ext cx="4310743" cy="25160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66DFB54-342E-B25C-90E4-41AFA34DA6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085"/>
          <a:stretch/>
        </p:blipFill>
        <p:spPr>
          <a:xfrm>
            <a:off x="4249409" y="1299077"/>
            <a:ext cx="3705742" cy="220491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DD1E45B-3B0A-9A54-4E6D-014345CBE4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085"/>
          <a:stretch/>
        </p:blipFill>
        <p:spPr>
          <a:xfrm>
            <a:off x="4236851" y="3704905"/>
            <a:ext cx="3973754" cy="236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0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Inception-v4</Template>
  <TotalTime>36668</TotalTime>
  <Words>274</Words>
  <Application>Microsoft Office PowerPoint</Application>
  <PresentationFormat>와이드스크린</PresentationFormat>
  <Paragraphs>69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VGG16 (4)</vt:lpstr>
      <vt:lpstr>Index</vt:lpstr>
      <vt:lpstr>imageLoad, pretrained weight</vt:lpstr>
      <vt:lpstr>VGG16 model 재확인</vt:lpstr>
      <vt:lpstr>initialize</vt:lpstr>
      <vt:lpstr>add subract mean, normalize</vt:lpstr>
      <vt:lpstr>add normalize</vt:lpstr>
      <vt:lpstr>add dropout</vt:lpstr>
      <vt:lpstr>add stride, glorot, bias0</vt:lpstr>
      <vt:lpstr>현재 학습중인 코드 - 전처리</vt:lpstr>
      <vt:lpstr>현재 학습중인 코드 - 모델</vt:lpstr>
      <vt:lpstr>현재 학습중인 코드 – compile, fit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Inception-v4(3)</dc:title>
  <dc:creator>sein choi</dc:creator>
  <cp:lastModifiedBy>sein choi</cp:lastModifiedBy>
  <cp:revision>43</cp:revision>
  <dcterms:created xsi:type="dcterms:W3CDTF">2024-03-07T04:24:07Z</dcterms:created>
  <dcterms:modified xsi:type="dcterms:W3CDTF">2024-04-08T07:12:31Z</dcterms:modified>
</cp:coreProperties>
</file>