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95" r:id="rId3"/>
    <p:sldId id="486" r:id="rId4"/>
    <p:sldId id="482" r:id="rId5"/>
    <p:sldId id="487" r:id="rId6"/>
    <p:sldId id="488" r:id="rId7"/>
    <p:sldId id="4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5179" autoAdjust="0"/>
  </p:normalViewPr>
  <p:slideViewPr>
    <p:cSldViewPr snapToGrid="0">
      <p:cViewPr varScale="1">
        <p:scale>
          <a:sx n="92" d="100"/>
          <a:sy n="92" d="100"/>
        </p:scale>
        <p:origin x="13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0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452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Prepare 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Revision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Teacher Model Train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2C17F9-ED61-DD75-A4D6-971456EF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55A63E5-BDDF-69CB-7C2F-1E7FBAC7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Prepare Dataset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8AFDA2-2781-3DB2-3C07-1482C4D0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63643"/>
              </p:ext>
            </p:extLst>
          </p:nvPr>
        </p:nvGraphicFramePr>
        <p:xfrm>
          <a:off x="1272373" y="1736960"/>
          <a:ext cx="9647253" cy="338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01806">
                  <a:extLst>
                    <a:ext uri="{9D8B030D-6E8A-4147-A177-3AD203B41FA5}">
                      <a16:colId xmlns:a16="http://schemas.microsoft.com/office/drawing/2014/main" val="1575611734"/>
                    </a:ext>
                  </a:extLst>
                </a:gridCol>
                <a:gridCol w="3101806">
                  <a:extLst>
                    <a:ext uri="{9D8B030D-6E8A-4147-A177-3AD203B41FA5}">
                      <a16:colId xmlns:a16="http://schemas.microsoft.com/office/drawing/2014/main" val="220292741"/>
                    </a:ext>
                  </a:extLst>
                </a:gridCol>
                <a:gridCol w="3443641">
                  <a:extLst>
                    <a:ext uri="{9D8B030D-6E8A-4147-A177-3AD203B41FA5}">
                      <a16:colId xmlns:a16="http://schemas.microsoft.com/office/drawing/2014/main" val="3818949928"/>
                    </a:ext>
                  </a:extLst>
                </a:gridCol>
              </a:tblGrid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Labeled Data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Unlabeled Data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81757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Cifar-100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Name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Tiny-ImageNet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17230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Class Num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97088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32*32*3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Resolution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64*64*3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23956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40,000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Train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1604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Val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7719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Test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82478"/>
                  </a:ext>
                </a:extLst>
              </a:tr>
              <a:tr h="423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Total</a:t>
                      </a:r>
                      <a:endParaRPr lang="ko-KR" altLang="en-US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120,000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1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6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F4EFFF-A2A3-1591-05D8-A6CEFFA16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503" y="888931"/>
            <a:ext cx="7398993" cy="1656813"/>
          </a:xfrm>
        </p:spPr>
        <p:txBody>
          <a:bodyPr>
            <a:normAutofit/>
          </a:bodyPr>
          <a:lstStyle/>
          <a:p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Double-check the details that were missed during implementation.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Adding noise to the Teacher Model is not beneficial for accuracy improvement.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Adding noise to the Student Model entirely is the most effective approach.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recommended to use SGD in the optimizer</a:t>
            </a:r>
          </a:p>
          <a:p>
            <a:pPr lvl="1"/>
            <a:r>
              <a:rPr lang="en-US" altLang="ko-KR" sz="1500" b="0" i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-apple-system"/>
              </a:rPr>
              <a:t>For standard data augmentation excluding noise, random translation and flipping are used (both for the teacher and student as the base).</a:t>
            </a:r>
            <a:endParaRPr lang="ko-KR" altLang="en-US" sz="15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93DA1E-366D-D877-79C8-4568028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009F472-BA2F-0E90-CFFD-8019B70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08705-263E-C149-B821-D43D8E59B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5"/>
          <a:stretch/>
        </p:blipFill>
        <p:spPr>
          <a:xfrm>
            <a:off x="6268993" y="2671226"/>
            <a:ext cx="4371336" cy="4072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892C95-0CC7-CE10-80AA-0FA2785B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5265"/>
            <a:ext cx="4109545" cy="1215063"/>
          </a:xfrm>
          <a:prstGeom prst="rect">
            <a:avLst/>
          </a:prstGeom>
        </p:spPr>
      </p:pic>
      <p:pic>
        <p:nvPicPr>
          <p:cNvPr id="1026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9CC63A3F-CD74-1CBD-38C2-4CA30B1C6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2628440" y="1082584"/>
            <a:ext cx="353463" cy="3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D153EEDA-8916-D50F-2C63-F9074E32F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2650957" y="1377814"/>
            <a:ext cx="309228" cy="2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4979129C-3252-1E95-FFBE-82A44FC12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3220483" y="5838276"/>
            <a:ext cx="334498" cy="3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료 벡터 1에서 12까지의 세련된 화살표 글 머리 기호">
            <a:extLst>
              <a:ext uri="{FF2B5EF4-FFF2-40B4-BE49-F238E27FC236}">
                <a16:creationId xmlns:a16="http://schemas.microsoft.com/office/drawing/2014/main" id="{C271CC55-269D-8B07-FAFD-5924BB860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8109" r="11161" b="57475"/>
          <a:stretch/>
        </p:blipFill>
        <p:spPr bwMode="auto">
          <a:xfrm>
            <a:off x="6096000" y="5166239"/>
            <a:ext cx="345986" cy="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B6FAC9-3FC4-0560-114E-B59DBFBF1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0274"/>
            <a:ext cx="3964241" cy="567387"/>
          </a:xfrm>
          <a:prstGeom prst="rect">
            <a:avLst/>
          </a:prstGeom>
        </p:spPr>
      </p:pic>
      <p:pic>
        <p:nvPicPr>
          <p:cNvPr id="13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AC89ECE-4B67-81B1-2E3A-EA2B8B88B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745298" y="3021442"/>
            <a:ext cx="353463" cy="3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7FDB3FF8-EC5C-D246-4344-24E55BCCA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6510731" y="3814376"/>
            <a:ext cx="333415" cy="31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CF55A2E-A326-9A86-0BBB-916A35024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6510731" y="3252574"/>
            <a:ext cx="333415" cy="2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5C8AF1-9111-6118-C7A6-3A9D9B591F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487"/>
          <a:stretch/>
        </p:blipFill>
        <p:spPr>
          <a:xfrm>
            <a:off x="921688" y="3874651"/>
            <a:ext cx="3639015" cy="843224"/>
          </a:xfrm>
          <a:prstGeom prst="rect">
            <a:avLst/>
          </a:prstGeom>
        </p:spPr>
      </p:pic>
      <p:pic>
        <p:nvPicPr>
          <p:cNvPr id="18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246B5AB8-E7B9-4593-9020-2269440D1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767073" y="3814349"/>
            <a:ext cx="360921" cy="3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5E503685-7681-4024-4FED-520EA313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2628440" y="1671275"/>
            <a:ext cx="287018" cy="2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무료 벡터 1에서 12까지의 세련된 화살표 글 머리 기호">
            <a:extLst>
              <a:ext uri="{FF2B5EF4-FFF2-40B4-BE49-F238E27FC236}">
                <a16:creationId xmlns:a16="http://schemas.microsoft.com/office/drawing/2014/main" id="{FD8031B2-48BD-8D00-D35C-168328FAE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3" t="18109" r="11161" b="57475"/>
          <a:stretch/>
        </p:blipFill>
        <p:spPr bwMode="auto">
          <a:xfrm>
            <a:off x="2594669" y="1949133"/>
            <a:ext cx="345986" cy="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5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AC7005-B72B-1A15-7BD5-AC13E7FC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132D8-123B-7108-3339-26F70C4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120A55-4F9A-972E-B9C1-67A777E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 Code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931F7-DABA-FDE6-8AA1-38CF4A2E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1" y="860424"/>
            <a:ext cx="8511302" cy="2009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FC17E-20E1-655B-7D00-74C73AE1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1" y="2924029"/>
            <a:ext cx="9329032" cy="37974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15503-ECB8-D265-FA75-11FC2D54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902" y="6032455"/>
            <a:ext cx="28960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AC7005-B72B-1A15-7BD5-AC13E7FC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7132D8-123B-7108-3339-26F70C4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120A55-4F9A-972E-B9C1-67A777E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Revision Code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5BF495-236F-2D64-D6F6-8BCBE24C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0" y="1307508"/>
            <a:ext cx="8733667" cy="32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892305-61DB-9975-AEB8-1C8CC793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980" y="1430201"/>
            <a:ext cx="3594639" cy="1259211"/>
          </a:xfrm>
        </p:spPr>
        <p:txBody>
          <a:bodyPr>
            <a:normAutofit/>
          </a:bodyPr>
          <a:lstStyle/>
          <a:p>
            <a:r>
              <a:rPr lang="en-US" altLang="ko-KR" sz="1800"/>
              <a:t>Test Accuracy 0.3730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03CCF9-6991-D6A8-7FB0-9F45641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D5D5009-395F-9820-EDA2-AB2537F5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Training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84B18B-ADB8-FEB9-8CDC-A95D9AD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" y="820594"/>
            <a:ext cx="7265121" cy="48434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99F30C-820C-B2FE-C716-AF888FEF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7" y="3369117"/>
            <a:ext cx="5351942" cy="1918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25A75-914D-DB8C-77A1-978E015CD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29"/>
          <a:stretch/>
        </p:blipFill>
        <p:spPr>
          <a:xfrm>
            <a:off x="838200" y="5607186"/>
            <a:ext cx="8785882" cy="11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151433</TotalTime>
  <Words>141</Words>
  <Application>Microsoft Office PowerPoint</Application>
  <PresentationFormat>와이드스크린</PresentationFormat>
  <Paragraphs>49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Noisy Student Training (4)</vt:lpstr>
      <vt:lpstr>Index</vt:lpstr>
      <vt:lpstr>Prepare Dataset</vt:lpstr>
      <vt:lpstr>Revision</vt:lpstr>
      <vt:lpstr>Revision Code</vt:lpstr>
      <vt:lpstr>Revision Code</vt:lpstr>
      <vt:lpstr>Teacher Model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156</cp:revision>
  <dcterms:created xsi:type="dcterms:W3CDTF">2024-03-07T04:24:07Z</dcterms:created>
  <dcterms:modified xsi:type="dcterms:W3CDTF">2024-09-02T05:34:49Z</dcterms:modified>
</cp:coreProperties>
</file>