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395" r:id="rId3"/>
    <p:sldId id="409" r:id="rId4"/>
    <p:sldId id="411" r:id="rId5"/>
    <p:sldId id="412" r:id="rId6"/>
    <p:sldId id="413" r:id="rId7"/>
    <p:sldId id="416" r:id="rId8"/>
    <p:sldId id="41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FF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94312" autoAdjust="0"/>
  </p:normalViewPr>
  <p:slideViewPr>
    <p:cSldViewPr snapToGrid="0">
      <p:cViewPr>
        <p:scale>
          <a:sx n="100" d="100"/>
          <a:sy n="100" d="100"/>
        </p:scale>
        <p:origin x="3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YOLO v1 (4)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You Only Look Once: Uniﬁed, Real-Time Object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2024-10-28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73F771-1735-AB05-3867-A34BC638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934"/>
            <a:ext cx="10515600" cy="4536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1. YOLO v1 Detection Train(1)</a:t>
            </a:r>
          </a:p>
          <a:p>
            <a:pPr>
              <a:lnSpc>
                <a:spcPct val="150000"/>
              </a:lnSpc>
            </a:pPr>
            <a:r>
              <a:rPr lang="en-US" altLang="ko-KR"/>
              <a:t>2. YOLO v1 Detection Train(2)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516C46-7D09-93BC-9086-4CB069520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362D97-A4DD-E7A5-F3D7-9CE1A038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E284C19-EFE2-9A09-D720-647AF8BF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F0694-FC98-35F2-649A-F665FEB60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71" t="8996" r="18295" b="3940"/>
          <a:stretch/>
        </p:blipFill>
        <p:spPr>
          <a:xfrm>
            <a:off x="4140201" y="717428"/>
            <a:ext cx="3096206" cy="30710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6195C4-B2AA-54FD-BCD0-A3AA0A71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08" t="10663" r="17500" b="5170"/>
          <a:stretch/>
        </p:blipFill>
        <p:spPr>
          <a:xfrm>
            <a:off x="7453469" y="852222"/>
            <a:ext cx="3096206" cy="2904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3E387-3704-A89A-3435-D57EBB60F9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79" t="10227" r="18087" b="5607"/>
          <a:stretch/>
        </p:blipFill>
        <p:spPr>
          <a:xfrm>
            <a:off x="7468872" y="3802340"/>
            <a:ext cx="3080803" cy="29540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48E687-EF2B-FB05-83C8-3D60BEAFA6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79" t="9824" r="18087" b="6009"/>
          <a:stretch/>
        </p:blipFill>
        <p:spPr>
          <a:xfrm>
            <a:off x="4315987" y="3869375"/>
            <a:ext cx="2920420" cy="28002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6C44BEB-2D2D-B70C-CDA4-850ECE74BA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331" t="10603" r="16378" b="5215"/>
          <a:stretch/>
        </p:blipFill>
        <p:spPr>
          <a:xfrm>
            <a:off x="1008421" y="717428"/>
            <a:ext cx="3131779" cy="29384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6C8322-2711-E00C-05F4-4A73678706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241" t="10199" r="17926" b="5618"/>
          <a:stretch/>
        </p:blipFill>
        <p:spPr>
          <a:xfrm>
            <a:off x="1002719" y="3755453"/>
            <a:ext cx="3096206" cy="29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741836-04B1-8D79-260A-B05584AA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40" y="1079765"/>
            <a:ext cx="10515600" cy="976569"/>
          </a:xfrm>
        </p:spPr>
        <p:txBody>
          <a:bodyPr/>
          <a:lstStyle/>
          <a:p>
            <a:r>
              <a:rPr lang="en-US" altLang="ko-KR"/>
              <a:t>lr</a:t>
            </a:r>
            <a:r>
              <a:rPr lang="ko-KR" altLang="en-US"/>
              <a:t> </a:t>
            </a:r>
            <a:r>
              <a:rPr lang="en-US" altLang="ko-KR"/>
              <a:t>scheduler modify</a:t>
            </a:r>
          </a:p>
          <a:p>
            <a:pPr lvl="1"/>
            <a:r>
              <a:rPr lang="en-US" altLang="ko-KR"/>
              <a:t>Adam, warm up 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1A2756-7CC4-B62F-CC91-CE6F3F0E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1940" y="7517506"/>
            <a:ext cx="2743200" cy="365125"/>
          </a:xfrm>
        </p:spPr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2BE8214-718A-5588-9ED4-ACE79439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(1)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EA884B-8E72-E591-775E-5BEA8EFC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67" y="1994991"/>
            <a:ext cx="4841249" cy="17455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4C6BD91-95D4-D206-248B-8DBD90DB5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67" y="3768064"/>
            <a:ext cx="6439800" cy="1255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DCA7F5-0CED-4389-1198-7CB6BA85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67" y="5071145"/>
            <a:ext cx="4766122" cy="15687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0E871D-760B-EE61-40B8-1770A99ADF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1162"/>
          <a:stretch/>
        </p:blipFill>
        <p:spPr>
          <a:xfrm>
            <a:off x="6481811" y="6012310"/>
            <a:ext cx="5532911" cy="7780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3597E3F-F468-BCAF-D03E-F4272E13C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423" y="2210493"/>
            <a:ext cx="5172116" cy="20368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49D4E1B-202F-5E1B-195E-E00B8235F1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564" y="4274862"/>
            <a:ext cx="2609550" cy="16232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8BA0BF6-1810-F970-595D-A68F40FE2E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481" y="4292527"/>
            <a:ext cx="2609551" cy="166062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ED00D28-7818-A4FB-A55F-7A52CA234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423" y="91160"/>
            <a:ext cx="5217382" cy="2048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14A8DD-5393-CA7F-1507-80A640F126CC}"/>
              </a:ext>
            </a:extLst>
          </p:cNvPr>
          <p:cNvSpPr txBox="1"/>
          <p:nvPr/>
        </p:nvSpPr>
        <p:spPr>
          <a:xfrm>
            <a:off x="0" y="2429397"/>
            <a:ext cx="136582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{'__background__': 0,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'aeroplane': 1,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'bicycle': 2,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'bird': 3,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'boat': 4,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'bottle': 5,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'bus': 6,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'car': 7,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'cat': 8,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'chair': 9,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'cow': 10,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'diningtable': 11,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'dog': 12,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'horse': 13,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'motorbike': 14, 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'person': 15,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'pottedplant': 16,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'sheep': 17,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'sofa': 18,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'train': 19,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altLang="ko-KR" sz="1000" b="0" i="0">
                <a:solidFill>
                  <a:srgbClr val="000000"/>
                </a:solidFill>
                <a:effectLst/>
                <a:latin typeface="-apple-system"/>
              </a:rPr>
              <a:t>'tvmonitor': 20}</a:t>
            </a:r>
            <a:endParaRPr lang="en-US" altLang="ko-KR" sz="1000" b="0" i="0">
              <a:solidFill>
                <a:srgbClr val="333333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393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7507CA-FC56-A1E0-CAA0-F2164A4E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AE4351-7937-52B4-504C-8A381B83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8DD6DC1-8FBF-8E95-59B3-41714925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9FC9B3-61C5-5B79-B7FB-4B83322A3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62" t="9044" r="12238" b="18"/>
          <a:stretch/>
        </p:blipFill>
        <p:spPr>
          <a:xfrm>
            <a:off x="71616" y="1566862"/>
            <a:ext cx="3979158" cy="3743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D0186B-E249-DDD5-E449-617D67C3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56" t="7553" r="12040"/>
          <a:stretch/>
        </p:blipFill>
        <p:spPr>
          <a:xfrm>
            <a:off x="3937001" y="1427161"/>
            <a:ext cx="4212342" cy="40227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3C9877-0CC0-6137-7DFD-09890B3E4D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33" t="12015" r="15066" b="-1"/>
          <a:stretch/>
        </p:blipFill>
        <p:spPr>
          <a:xfrm>
            <a:off x="8005058" y="1507330"/>
            <a:ext cx="4212342" cy="40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7E47AF5-62BB-2D93-708E-E45EB0FD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1" y="1844671"/>
            <a:ext cx="10515600" cy="2143128"/>
          </a:xfrm>
        </p:spPr>
        <p:txBody>
          <a:bodyPr>
            <a:normAutofit/>
          </a:bodyPr>
          <a:lstStyle/>
          <a:p>
            <a:r>
              <a:rPr lang="en-US" altLang="ko-KR" sz="2000"/>
              <a:t>Darknet Classification ckpt load</a:t>
            </a:r>
          </a:p>
          <a:p>
            <a:r>
              <a:rPr lang="en-US" altLang="ko-KR" sz="2000"/>
              <a:t>lr scheduler reconstruct</a:t>
            </a:r>
          </a:p>
          <a:p>
            <a:r>
              <a:rPr lang="en-US" altLang="ko-KR" sz="2000"/>
              <a:t>optimizer : Adam -&gt; SGD -&gt; Adam (SGD Result: loss nan) </a:t>
            </a:r>
          </a:p>
          <a:p>
            <a:r>
              <a:rPr lang="en-US" altLang="ko-KR" sz="2000"/>
              <a:t>Batch size: 8 -&gt; 16</a:t>
            </a:r>
          </a:p>
          <a:p>
            <a:r>
              <a:rPr lang="en-US" altLang="ko-KR" sz="2000"/>
              <a:t>Threshold(IoU/confidence) : 0.4, 0.2 -&gt; 0.5, 0.3</a:t>
            </a:r>
            <a:endParaRPr lang="ko-KR" altLang="en-US" sz="200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CEE84E-D69B-41CC-6D50-1F4C704B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3A7E7D6-DA9A-104E-FD77-C4F0A0B5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(2)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71581-EF41-0CF1-6DBD-06CC01F9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083"/>
          <a:stretch/>
        </p:blipFill>
        <p:spPr>
          <a:xfrm>
            <a:off x="0" y="681037"/>
            <a:ext cx="12250145" cy="1117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589B08-86EE-0445-367A-DF86D7D6C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1" y="3941765"/>
            <a:ext cx="9474200" cy="290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5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0CD60-17AE-7878-029C-8BE028F2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2E724E-71D5-BB8B-8AC4-367B500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DDD98EA-0F82-6588-4B25-7B2EB885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(2)</a:t>
            </a:r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4977638B-0BD7-53EA-AE9A-EEA5211C1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500" y="3737845"/>
            <a:ext cx="3124305" cy="2187914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E3E42E-3B9D-4281-5DD0-586EBADC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66286"/>
            <a:ext cx="6130527" cy="22538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249776-780A-45AF-6A7C-EA99A266D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8199"/>
            <a:ext cx="3111500" cy="21879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623550-6B79-CE8A-9CC0-72A16AFDEF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96" t="7203" r="9407" b="15508"/>
          <a:stretch/>
        </p:blipFill>
        <p:spPr>
          <a:xfrm>
            <a:off x="6510613" y="937321"/>
            <a:ext cx="5351187" cy="398716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E5B369-0621-5377-E7CD-0369B5B03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527" y="5210251"/>
            <a:ext cx="6061473" cy="95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3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B66BE-A0D4-50D4-E085-D63522042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99CE8E-EB70-7E7B-8537-AB75E7E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07F7BB-BA84-9015-E9BA-783FD9E2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Train (2)</a:t>
            </a:r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724626-A9A2-E3A0-FBB1-FEDA25608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89844"/>
            <a:ext cx="5511800" cy="23681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AF0B140-A8A4-DC2E-E890-93D3BA7E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51" t="10430" r="24425" b="24571"/>
          <a:stretch/>
        </p:blipFill>
        <p:spPr>
          <a:xfrm>
            <a:off x="6991350" y="1061642"/>
            <a:ext cx="3238500" cy="29718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5D1F24-1FA9-7FED-7A9F-F5156F5BC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4" y="4866270"/>
            <a:ext cx="4460646" cy="19917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FFD7F8-281F-8369-A8E5-D20A50FA7C7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66" t="10294" r="3958" b="-295"/>
          <a:stretch/>
        </p:blipFill>
        <p:spPr>
          <a:xfrm>
            <a:off x="241300" y="681037"/>
            <a:ext cx="5630216" cy="42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171743</TotalTime>
  <Words>193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-apple-system</vt:lpstr>
      <vt:lpstr>맑은 고딕</vt:lpstr>
      <vt:lpstr>Arial</vt:lpstr>
      <vt:lpstr>Office 테마</vt:lpstr>
      <vt:lpstr>YOLO v1 (4)</vt:lpstr>
      <vt:lpstr>Index</vt:lpstr>
      <vt:lpstr>PowerPoint 프레젠테이션</vt:lpstr>
      <vt:lpstr>Train (1)</vt:lpstr>
      <vt:lpstr>PowerPoint 프레젠테이션</vt:lpstr>
      <vt:lpstr>Train (2)</vt:lpstr>
      <vt:lpstr>Train (2)</vt:lpstr>
      <vt:lpstr>Train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187</cp:revision>
  <dcterms:created xsi:type="dcterms:W3CDTF">2024-03-07T04:24:07Z</dcterms:created>
  <dcterms:modified xsi:type="dcterms:W3CDTF">2024-10-28T08:01:15Z</dcterms:modified>
</cp:coreProperties>
</file>