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1CF74-165B-1CBC-34EE-FBD74AC6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861181-5CB8-3141-5A79-796A69D8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74BF1A-6935-5FB3-AB85-A1D38E93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80E0A-AE8A-DD35-1FC2-D9A6EB5E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933EB-6B9A-21B7-73D9-4F2F37A5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7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3AD48-DC65-FD06-6A26-7D2F6435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575F8B-5816-6562-01CB-04BF2DD4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3C5C31-F381-F7F6-EDC2-4EC76F00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BA228B-D6C0-3EB9-1C00-FC12255C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8E60FA-379D-5381-645F-F38FE8D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00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9734C8-F1BC-1701-5C15-ECED9856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2FC01C-D7A2-7C1C-6500-8FDB89707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306FFB-3B26-C55D-0C78-BAF9A4A5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398534-B776-EBB3-DBA9-DAD06C77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C46CCB-F3CE-C57B-101C-C949B15D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2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94A0B-DAD2-DC96-BB46-9A27E7B0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C7AAD8-A3D7-C919-2E37-2A220253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04E88-6DEA-F272-AEE0-C71A3ECC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5DE035-42C3-C4DF-9596-FCE5B6B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9C7678-B5B9-FD6C-E895-FA3D692E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43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35883-E8AF-1256-391B-C3A6866D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145AA-28C2-00BA-E955-61A33088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677DF-3C06-D2E7-AC27-5C25DDDE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1C3AF-88B5-4B55-C332-980B4163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21B432-9602-93BD-B164-123315C0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1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352C8-8A59-A95A-869C-A6850C1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7AAE45-49A4-22FF-43F6-FA402A41D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9BFD72-B8FC-84FA-D999-26D5E708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BC2AC0-B959-7664-72F7-03A2B672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FA3D1-304D-86C4-5BCF-7B0D698B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129134-A120-A1C0-96E0-B4C7AA78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259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A23A3-B5CD-007B-7439-100BF632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8CE8B7-F8AF-020B-9D5F-F69C7296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DDF004-5686-5F63-3B18-6AA37661A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6983E5-7C99-F1B3-AF29-7220BE057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A5F6CF-EDBD-78B5-EDB0-923481A2B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24808E-36A6-B67E-7811-297E7CA0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E3012F-D3F2-C34F-3424-C0B262ED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8BBBB0-A850-E55F-74BA-FFFC7276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61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2B0DE-D292-76AB-1E41-22A960B3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89F7ED-37F9-469E-E399-93CF6B08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072E8D-C5B7-AE0D-623B-D7E3755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62698F-F2F2-01D5-1323-7E5781A7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0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B183EE-A9A5-9D64-86C5-4CFC5CA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C1D4D5-9380-AABD-7E52-537E8F71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8837CA-C809-4E7E-89EC-BF7D683F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5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592FC-3BDA-F268-FBB9-37D70756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C020E8-0D7E-EE95-2711-764E9143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F46231-140B-2CDF-2A46-77F09C91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46B043-E83D-7806-CB25-2179956B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1F34E6-76E0-F755-A7DA-C4851390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BDF42B-6C96-2D61-2E0B-8629D528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70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84C76-E4A1-C613-D581-83134484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13E0F4B-77A2-2898-D72B-5C6C4E4E9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7EBC7C-79AF-B6E5-B26C-FD6A9DED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754E32-353D-3C72-D635-FB33C8B6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6491A5-EC08-1D0E-BF8B-BAA36EA6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B0ED0E-7BE0-FAB8-5EAB-40533C24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EC65F5-DC9A-EDAE-309D-D7926C9E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76D1F6-D5D1-3E6B-1E8E-7B738F6E0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B59956-43D8-EA1B-5942-11E37C95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E300-D863-A444-88AC-1DFE56E9C226}" type="datetimeFigureOut">
              <a:rPr lang="it-IT" smtClean="0"/>
              <a:t>24/03/24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FDC2FE-751A-EB0F-8455-62926BEBB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39750-003A-BB8E-7131-9C708A7C4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141C-691A-A248-BB87-91D04326E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8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7922F-A0E1-D072-2772-0859169EC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www.cuscatania.it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5C2BE2-EBDA-EFCD-F784-FC431B039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47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15370-D965-D0E8-8CA9-E08253AB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Viso umano, Software multimediale&#10;&#10;Descrizione generata automaticamente">
            <a:extLst>
              <a:ext uri="{FF2B5EF4-FFF2-40B4-BE49-F238E27FC236}">
                <a16:creationId xmlns:a16="http://schemas.microsoft.com/office/drawing/2014/main" id="{5688B9A5-0345-3530-F449-2278136CE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05" y="187448"/>
            <a:ext cx="11576989" cy="6670552"/>
          </a:xfrm>
        </p:spPr>
      </p:pic>
    </p:spTree>
    <p:extLst>
      <p:ext uri="{BB962C8B-B14F-4D97-AF65-F5344CB8AC3E}">
        <p14:creationId xmlns:p14="http://schemas.microsoft.com/office/powerpoint/2010/main" val="1812048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https://www.cuscatania.it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https://www.cuscatania.it</dc:title>
  <dc:creator>Luca Impellizzeri</dc:creator>
  <cp:lastModifiedBy>Luca Impellizzeri</cp:lastModifiedBy>
  <cp:revision>1</cp:revision>
  <dcterms:created xsi:type="dcterms:W3CDTF">2024-03-24T12:33:24Z</dcterms:created>
  <dcterms:modified xsi:type="dcterms:W3CDTF">2024-03-24T12:34:23Z</dcterms:modified>
</cp:coreProperties>
</file>