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642E-DE83-4F25-8986-5EBC1275C2B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EF23-8CE6-41C7-842C-506B31A9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4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642E-DE83-4F25-8986-5EBC1275C2B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EF23-8CE6-41C7-842C-506B31A9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7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642E-DE83-4F25-8986-5EBC1275C2B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EF23-8CE6-41C7-842C-506B31A9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8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642E-DE83-4F25-8986-5EBC1275C2B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EF23-8CE6-41C7-842C-506B31A9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47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642E-DE83-4F25-8986-5EBC1275C2B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EF23-8CE6-41C7-842C-506B31A9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03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642E-DE83-4F25-8986-5EBC1275C2B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EF23-8CE6-41C7-842C-506B31A9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06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642E-DE83-4F25-8986-5EBC1275C2B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EF23-8CE6-41C7-842C-506B31A9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7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642E-DE83-4F25-8986-5EBC1275C2B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EF23-8CE6-41C7-842C-506B31A9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69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642E-DE83-4F25-8986-5EBC1275C2B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EF23-8CE6-41C7-842C-506B31A9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4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642E-DE83-4F25-8986-5EBC1275C2B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EF23-8CE6-41C7-842C-506B31A9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84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642E-DE83-4F25-8986-5EBC1275C2B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EF23-8CE6-41C7-842C-506B31A9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0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642E-DE83-4F25-8986-5EBC1275C2B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EF23-8CE6-41C7-842C-506B31A9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7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04240" y="0"/>
            <a:ext cx="10210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21187" y="1384119"/>
            <a:ext cx="3371850" cy="40756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5882" y="686457"/>
            <a:ext cx="8213272" cy="940526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cheerful dreamer, </a:t>
            </a:r>
            <a:br>
              <a:rPr lang="en-US" altLang="ko-KR" sz="3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3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fascinated by the development like magic, </a:t>
            </a:r>
            <a:br>
              <a:rPr lang="en-US" altLang="ko-KR" sz="3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3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creating magic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17051" y="1744548"/>
            <a:ext cx="5799363" cy="1920239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항상 웃으며 세상을 바라보는 나는</a:t>
            </a:r>
            <a:r>
              <a:rPr lang="en-US" altLang="ko-KR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핸드폰이 처음 등장했을 때를 잊을 수 없다</a:t>
            </a:r>
          </a:p>
          <a:p>
            <a:pPr algn="l"/>
            <a:r>
              <a:rPr lang="ko-KR" altLang="en-US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그 안의 작은 기술들이 얼마나 신기했던지</a:t>
            </a:r>
            <a:r>
              <a:rPr lang="en-US" altLang="ko-KR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나도 이런 멋진 것들을 만들어 보고 싶었다</a:t>
            </a:r>
          </a:p>
          <a:p>
            <a:pPr algn="l"/>
            <a:r>
              <a:rPr lang="ko-KR" altLang="en-US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긍정적인 마음으로</a:t>
            </a:r>
            <a:r>
              <a:rPr lang="en-US" altLang="ko-KR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언제나 새로운 것에 도전하고</a:t>
            </a:r>
            <a:r>
              <a:rPr lang="en-US" altLang="ko-KR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나만의 이야기를 세상에 전하고 싶어 달려가는 중이다</a:t>
            </a:r>
            <a:r>
              <a:rPr lang="en-US" altLang="ko-KR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sz="2000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/>
            <a:r>
              <a:rPr lang="ko-KR" altLang="en-US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꿈을 쫓아가는 낭만적인 아이</a:t>
            </a:r>
            <a:r>
              <a:rPr lang="en-US" altLang="ko-KR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 err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이인아입니다</a:t>
            </a:r>
            <a:r>
              <a:rPr lang="en-US" altLang="ko-KR" sz="2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7072" y="1455193"/>
            <a:ext cx="34047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EDUCATION</a:t>
            </a:r>
          </a:p>
          <a:p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문정여자고등학교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2022.03-2025.02</a:t>
            </a:r>
          </a:p>
          <a:p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전남대학교 인공지능학부 학부과정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2025.03-</a:t>
            </a:r>
          </a:p>
          <a:p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WORK</a:t>
            </a:r>
          </a:p>
          <a:p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do not exist</a:t>
            </a:r>
          </a:p>
          <a:p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MOTTO</a:t>
            </a:r>
          </a:p>
          <a:p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실패라는 단어를 경험으로 바꿔라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그러면 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당신의 인생에는 성공과 </a:t>
            </a:r>
            <a:r>
              <a:rPr lang="ko-KR" altLang="en-US" sz="12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경험뿐이다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웃는 자가 일류다</a:t>
            </a:r>
          </a:p>
          <a:p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PROJECTS</a:t>
            </a:r>
          </a:p>
          <a:p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do not exist</a:t>
            </a:r>
          </a:p>
          <a:p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ACHIEVEMENTS</a:t>
            </a:r>
          </a:p>
          <a:p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do not exist</a:t>
            </a:r>
          </a:p>
          <a:p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ACTIVITIES</a:t>
            </a:r>
          </a:p>
          <a:p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do not exist</a:t>
            </a:r>
          </a:p>
          <a:p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CERTIFICATES</a:t>
            </a:r>
          </a:p>
          <a:p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컴퓨터 활용 능력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급</a:t>
            </a:r>
          </a:p>
          <a:p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너무 </a:t>
            </a:r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TMI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지만 쓸 게 </a:t>
            </a:r>
            <a:r>
              <a:rPr lang="ko-KR" altLang="en-US" sz="12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없어서서</a:t>
            </a:r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;;;</a:t>
            </a:r>
          </a:p>
          <a:p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IDEAL TYPE</a:t>
            </a:r>
          </a:p>
          <a:p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귀여운 사람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.....</a:t>
            </a:r>
          </a:p>
          <a:p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연예인으로 치면 공명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^^</a:t>
            </a:r>
          </a:p>
          <a:p>
            <a:endParaRPr lang="ko-KR" altLang="en-US" sz="12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6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69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Noto Sans KR</vt:lpstr>
      <vt:lpstr>맑은 고딕</vt:lpstr>
      <vt:lpstr>Arial</vt:lpstr>
      <vt:lpstr>Calibri</vt:lpstr>
      <vt:lpstr>Calibri Light</vt:lpstr>
      <vt:lpstr>Office 테마</vt:lpstr>
      <vt:lpstr>cheerful dreamer,  fascinated by the development like magic,  creating magic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cheerful dreamer,  fascinated by the development like magic,  creating magic</dc:title>
  <dc:creator>152</dc:creator>
  <cp:lastModifiedBy>152</cp:lastModifiedBy>
  <cp:revision>3</cp:revision>
  <dcterms:created xsi:type="dcterms:W3CDTF">2025-04-06T11:53:31Z</dcterms:created>
  <dcterms:modified xsi:type="dcterms:W3CDTF">2025-04-06T12:14:41Z</dcterms:modified>
</cp:coreProperties>
</file>