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86" r:id="rId4"/>
    <p:sldId id="287" r:id="rId5"/>
    <p:sldId id="288" r:id="rId6"/>
    <p:sldId id="28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E01"/>
    <a:srgbClr val="7C8387"/>
    <a:srgbClr val="FCFBF7"/>
    <a:srgbClr val="EDE5D5"/>
    <a:srgbClr val="A6A7A9"/>
    <a:srgbClr val="D8BEA7"/>
    <a:srgbClr val="FDDE45"/>
    <a:srgbClr val="F8E00E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9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3658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프로젝트 미리보기</a:t>
            </a:r>
            <a:endParaRPr lang="en-US" altLang="ko-KR" sz="3600" spc="-3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페이지 입니다</a:t>
            </a:r>
            <a:r>
              <a:rPr lang="en-US" altLang="ko-KR" sz="3600" spc="-3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1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37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소개 페이지 입니다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4" name="テキスト ボックス 17">
            <a:extLst>
              <a:ext uri="{FF2B5EF4-FFF2-40B4-BE49-F238E27FC236}">
                <a16:creationId xmlns:a16="http://schemas.microsoft.com/office/drawing/2014/main" id="{DC24AA12-6E60-462D-B338-55E0D44DF2D0}"/>
              </a:ext>
            </a:extLst>
          </p:cNvPr>
          <p:cNvSpPr txBox="1"/>
          <p:nvPr/>
        </p:nvSpPr>
        <p:spPr>
          <a:xfrm>
            <a:off x="6868289" y="1649045"/>
            <a:ext cx="40083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kumimoji="1" lang="en-US" altLang="ko-KR" spc="-150" dirty="0">
                <a:latin typeface="+mn-ea"/>
              </a:rPr>
              <a:t>Django</a:t>
            </a:r>
            <a:r>
              <a:rPr kumimoji="1" lang="ko-KR" altLang="en-US" spc="-150" dirty="0">
                <a:latin typeface="+mn-ea"/>
              </a:rPr>
              <a:t>로 </a:t>
            </a:r>
            <a:r>
              <a:rPr kumimoji="1" lang="en-US" altLang="ko-KR" spc="-150" dirty="0">
                <a:latin typeface="+mn-ea"/>
              </a:rPr>
              <a:t>manage.py </a:t>
            </a:r>
            <a:r>
              <a:rPr kumimoji="1" lang="ko-KR" altLang="en-US" spc="-150" dirty="0">
                <a:latin typeface="+mn-ea"/>
              </a:rPr>
              <a:t>를 구동 시키면 나오는</a:t>
            </a:r>
            <a:r>
              <a:rPr kumimoji="1" lang="ja-JP" altLang="en-US" spc="-150" dirty="0">
                <a:latin typeface="+mn-ea"/>
              </a:rPr>
              <a:t> </a:t>
            </a:r>
            <a:r>
              <a:rPr kumimoji="1" lang="ko-KR" altLang="en-US" spc="-150" dirty="0">
                <a:latin typeface="+mn-ea"/>
              </a:rPr>
              <a:t>첫 화면 입니다</a:t>
            </a:r>
            <a:r>
              <a:rPr kumimoji="1" lang="en-US" altLang="ko-KR" spc="-150" dirty="0">
                <a:latin typeface="+mn-ea"/>
              </a:rPr>
              <a:t>.</a:t>
            </a:r>
          </a:p>
          <a:p>
            <a:pPr algn="ctr"/>
            <a:endParaRPr kumimoji="1" lang="en-US" altLang="ko-KR" spc="-150" dirty="0">
              <a:latin typeface="+mn-ea"/>
            </a:endParaRPr>
          </a:p>
          <a:p>
            <a:pPr marL="285750" indent="-285750" algn="ctr">
              <a:buFontTx/>
              <a:buChar char="-"/>
            </a:pPr>
            <a:r>
              <a:rPr kumimoji="1" lang="en-US" altLang="ko-KR" spc="-150" dirty="0">
                <a:latin typeface="+mn-ea"/>
              </a:rPr>
              <a:t>Bootstrap</a:t>
            </a:r>
            <a:r>
              <a:rPr kumimoji="1" lang="ko-KR" altLang="en-US" spc="-150" dirty="0">
                <a:latin typeface="+mn-ea"/>
              </a:rPr>
              <a:t>을 활용한 무료 </a:t>
            </a:r>
            <a:r>
              <a:rPr kumimoji="1" lang="ko-KR" altLang="en-US" spc="-150" dirty="0" err="1">
                <a:latin typeface="+mn-ea"/>
              </a:rPr>
              <a:t>탬플릿</a:t>
            </a:r>
            <a:r>
              <a:rPr kumimoji="1" lang="ko-KR" altLang="en-US" spc="-150" dirty="0">
                <a:latin typeface="+mn-ea"/>
              </a:rPr>
              <a:t> 기반으로 수정 하였습니다</a:t>
            </a:r>
            <a:r>
              <a:rPr kumimoji="1" lang="en-US" altLang="ko-KR" spc="-150" dirty="0">
                <a:latin typeface="+mn-ea"/>
              </a:rPr>
              <a:t>.</a:t>
            </a:r>
          </a:p>
          <a:p>
            <a:pPr algn="ctr"/>
            <a:endParaRPr kumimoji="1" lang="en-US" altLang="ko-KR" spc="-150" dirty="0">
              <a:latin typeface="+mn-ea"/>
            </a:endParaRPr>
          </a:p>
          <a:p>
            <a:pPr marL="285750" indent="-285750" algn="ctr">
              <a:buFontTx/>
              <a:buChar char="-"/>
            </a:pPr>
            <a:r>
              <a:rPr kumimoji="1" lang="ko-KR" altLang="en-US" spc="-150" dirty="0">
                <a:latin typeface="+mn-ea"/>
              </a:rPr>
              <a:t>간단한 인사말과 사용 스택</a:t>
            </a:r>
            <a:r>
              <a:rPr kumimoji="1" lang="en-US" altLang="ko-KR" spc="-150" dirty="0">
                <a:latin typeface="+mn-ea"/>
              </a:rPr>
              <a:t>, </a:t>
            </a:r>
            <a:r>
              <a:rPr kumimoji="1" lang="ko-KR" altLang="en-US" spc="-150" dirty="0">
                <a:latin typeface="+mn-ea"/>
              </a:rPr>
              <a:t>활동 내역</a:t>
            </a:r>
            <a:r>
              <a:rPr kumimoji="1" lang="en-US" altLang="ko-KR" spc="-150" dirty="0">
                <a:latin typeface="+mn-ea"/>
              </a:rPr>
              <a:t>, </a:t>
            </a:r>
            <a:r>
              <a:rPr kumimoji="1" lang="ko-KR" altLang="en-US" spc="-150" dirty="0">
                <a:latin typeface="+mn-ea"/>
              </a:rPr>
              <a:t>상세 프로필을 확인 할 수 있습니다</a:t>
            </a:r>
            <a:r>
              <a:rPr kumimoji="1" lang="en-US" altLang="ko-KR" spc="-150" dirty="0">
                <a:latin typeface="+mn-ea"/>
              </a:rPr>
              <a:t>.</a:t>
            </a:r>
          </a:p>
          <a:p>
            <a:pPr marL="285750" indent="-285750" algn="ctr">
              <a:buFontTx/>
              <a:buChar char="-"/>
            </a:pPr>
            <a:endParaRPr kumimoji="1" lang="en-US" altLang="ko-KR" spc="-150" dirty="0">
              <a:latin typeface="+mn-ea"/>
            </a:endParaRPr>
          </a:p>
          <a:p>
            <a:pPr marL="285750" indent="-285750" algn="ctr">
              <a:buFontTx/>
              <a:buChar char="-"/>
            </a:pPr>
            <a:r>
              <a:rPr kumimoji="1" lang="ko-KR" altLang="en-US" spc="-150" dirty="0">
                <a:latin typeface="+mn-ea"/>
              </a:rPr>
              <a:t>반응형 페이지 입니다</a:t>
            </a:r>
            <a:r>
              <a:rPr kumimoji="1" lang="en-US" altLang="ko-KR" spc="-150" dirty="0">
                <a:latin typeface="+mn-ea"/>
              </a:rPr>
              <a:t>.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E2CADFC-39A6-4E86-BFE7-BFC81572A490}"/>
              </a:ext>
            </a:extLst>
          </p:cNvPr>
          <p:cNvCxnSpPr/>
          <p:nvPr/>
        </p:nvCxnSpPr>
        <p:spPr>
          <a:xfrm>
            <a:off x="8668350" y="1496855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A14A48-A0D3-6C58-B415-021A9FC6D37C}"/>
              </a:ext>
            </a:extLst>
          </p:cNvPr>
          <p:cNvSpPr/>
          <p:nvPr/>
        </p:nvSpPr>
        <p:spPr>
          <a:xfrm>
            <a:off x="263201" y="1424258"/>
            <a:ext cx="5760000" cy="51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49E56A-AF43-79F6-6491-1FA3D27AF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60" y="1618522"/>
            <a:ext cx="3824393" cy="21512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344C05D-CBDA-43D4-D79F-16F344854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88" y="3241327"/>
            <a:ext cx="2421108" cy="310213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18AB64D-6E67-7F39-E3B8-5A8FE7236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319" y="2412586"/>
            <a:ext cx="2528860" cy="321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4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37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연동 페이지 입니다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4" name="テキスト ボックス 17">
            <a:extLst>
              <a:ext uri="{FF2B5EF4-FFF2-40B4-BE49-F238E27FC236}">
                <a16:creationId xmlns:a16="http://schemas.microsoft.com/office/drawing/2014/main" id="{DC24AA12-6E60-462D-B338-55E0D44DF2D0}"/>
              </a:ext>
            </a:extLst>
          </p:cNvPr>
          <p:cNvSpPr txBox="1"/>
          <p:nvPr/>
        </p:nvSpPr>
        <p:spPr>
          <a:xfrm>
            <a:off x="6868289" y="1649045"/>
            <a:ext cx="40083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kumimoji="1" lang="en-US" altLang="ko-KR" spc="-150" dirty="0" err="1">
                <a:latin typeface="+mn-ea"/>
              </a:rPr>
              <a:t>Mysql</a:t>
            </a:r>
            <a:r>
              <a:rPr kumimoji="1" lang="ko-KR" altLang="en-US" spc="-150" dirty="0">
                <a:latin typeface="+mn-ea"/>
              </a:rPr>
              <a:t>의 데이터 베이스를 그대로 가져와 쿼리문으로 임의의 테이블과 컬럼만 가져온 상태입니다</a:t>
            </a:r>
            <a:r>
              <a:rPr kumimoji="1" lang="en-US" altLang="ko-KR" spc="-150" dirty="0">
                <a:latin typeface="+mn-ea"/>
              </a:rPr>
              <a:t>.</a:t>
            </a:r>
          </a:p>
          <a:p>
            <a:pPr marL="285750" indent="-285750" algn="ctr">
              <a:buFontTx/>
              <a:buChar char="-"/>
            </a:pPr>
            <a:endParaRPr kumimoji="1" lang="en-US" altLang="ko-KR" spc="-150" dirty="0">
              <a:latin typeface="+mn-ea"/>
            </a:endParaRPr>
          </a:p>
          <a:p>
            <a:pPr marL="285750" indent="-285750" algn="ctr">
              <a:buFontTx/>
              <a:buChar char="-"/>
            </a:pPr>
            <a:r>
              <a:rPr kumimoji="1" lang="ko-KR" altLang="en-US" spc="-150" dirty="0">
                <a:latin typeface="+mn-ea"/>
              </a:rPr>
              <a:t>본 페이지는 </a:t>
            </a:r>
            <a:r>
              <a:rPr kumimoji="1" lang="en-US" altLang="ko-KR" spc="-150" dirty="0">
                <a:latin typeface="+mn-ea"/>
              </a:rPr>
              <a:t>python</a:t>
            </a:r>
            <a:r>
              <a:rPr kumimoji="1" lang="ko-KR" altLang="en-US" spc="-150" dirty="0">
                <a:latin typeface="+mn-ea"/>
              </a:rPr>
              <a:t>으로 원본 데이터를 그대로 가져온 것입니다</a:t>
            </a:r>
            <a:r>
              <a:rPr kumimoji="1" lang="en-US" altLang="ko-KR" spc="-150" dirty="0">
                <a:latin typeface="+mn-ea"/>
              </a:rPr>
              <a:t>.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E2CADFC-39A6-4E86-BFE7-BFC81572A490}"/>
              </a:ext>
            </a:extLst>
          </p:cNvPr>
          <p:cNvCxnSpPr/>
          <p:nvPr/>
        </p:nvCxnSpPr>
        <p:spPr>
          <a:xfrm>
            <a:off x="8668350" y="1496855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A14A48-A0D3-6C58-B415-021A9FC6D37C}"/>
              </a:ext>
            </a:extLst>
          </p:cNvPr>
          <p:cNvSpPr/>
          <p:nvPr/>
        </p:nvSpPr>
        <p:spPr>
          <a:xfrm>
            <a:off x="263201" y="1424258"/>
            <a:ext cx="5760000" cy="51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A65A90-BF2B-A079-077E-D342298CD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39" y="2557549"/>
            <a:ext cx="5198853" cy="292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64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37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분석 페이지 입니다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4" name="テキスト ボックス 17">
            <a:extLst>
              <a:ext uri="{FF2B5EF4-FFF2-40B4-BE49-F238E27FC236}">
                <a16:creationId xmlns:a16="http://schemas.microsoft.com/office/drawing/2014/main" id="{DC24AA12-6E60-462D-B338-55E0D44DF2D0}"/>
              </a:ext>
            </a:extLst>
          </p:cNvPr>
          <p:cNvSpPr txBox="1"/>
          <p:nvPr/>
        </p:nvSpPr>
        <p:spPr>
          <a:xfrm>
            <a:off x="6868289" y="1649045"/>
            <a:ext cx="40083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kumimoji="1" lang="ko-KR" altLang="en-US" spc="-150" dirty="0">
                <a:latin typeface="+mn-ea"/>
              </a:rPr>
              <a:t>본 페이지는 </a:t>
            </a:r>
            <a:r>
              <a:rPr kumimoji="1" lang="en-US" altLang="ko-KR" spc="-150" dirty="0" err="1">
                <a:latin typeface="+mn-ea"/>
              </a:rPr>
              <a:t>Mysql</a:t>
            </a:r>
            <a:r>
              <a:rPr kumimoji="1" lang="ko-KR" altLang="en-US" spc="-150" dirty="0">
                <a:latin typeface="+mn-ea"/>
              </a:rPr>
              <a:t>에서 데이터를 가져온 것 뿐만 아니라 쿼리문과 </a:t>
            </a:r>
            <a:r>
              <a:rPr kumimoji="1" lang="en-US" altLang="ko-KR" spc="-150" dirty="0">
                <a:latin typeface="+mn-ea"/>
              </a:rPr>
              <a:t>ORM</a:t>
            </a:r>
            <a:r>
              <a:rPr kumimoji="1" lang="ko-KR" altLang="en-US" spc="-150" dirty="0">
                <a:latin typeface="+mn-ea"/>
              </a:rPr>
              <a:t>을 이용하여 </a:t>
            </a:r>
            <a:r>
              <a:rPr kumimoji="1" lang="en-US" altLang="ko-KR" spc="-150" dirty="0">
                <a:latin typeface="+mn-ea"/>
              </a:rPr>
              <a:t>python</a:t>
            </a:r>
            <a:r>
              <a:rPr kumimoji="1" lang="ko-KR" altLang="en-US" spc="-150" dirty="0">
                <a:latin typeface="+mn-ea"/>
              </a:rPr>
              <a:t>으로 원하는 임의의 분석을 수행한 후 그대로 보여지게 만든 것입니다</a:t>
            </a:r>
            <a:r>
              <a:rPr kumimoji="1" lang="en-US" altLang="ko-KR" spc="-150" dirty="0">
                <a:latin typeface="+mn-ea"/>
              </a:rPr>
              <a:t>.</a:t>
            </a:r>
          </a:p>
          <a:p>
            <a:pPr marL="285750" indent="-285750" algn="ctr">
              <a:buFontTx/>
              <a:buChar char="-"/>
            </a:pPr>
            <a:endParaRPr kumimoji="1" lang="en-US" altLang="ko-KR" spc="-150" dirty="0">
              <a:latin typeface="+mn-ea"/>
            </a:endParaRPr>
          </a:p>
          <a:p>
            <a:pPr marL="285750" indent="-285750" algn="ctr">
              <a:buFontTx/>
              <a:buChar char="-"/>
            </a:pPr>
            <a:r>
              <a:rPr kumimoji="1" lang="en-US" altLang="ko-KR" spc="-150" dirty="0">
                <a:latin typeface="+mn-ea"/>
              </a:rPr>
              <a:t>Pandas </a:t>
            </a:r>
            <a:r>
              <a:rPr kumimoji="1" lang="ko-KR" altLang="en-US" spc="-150" dirty="0">
                <a:latin typeface="+mn-ea"/>
              </a:rPr>
              <a:t>라이브러리를 활용하였습니다</a:t>
            </a:r>
            <a:r>
              <a:rPr kumimoji="1" lang="en-US" altLang="ko-KR" spc="-150" dirty="0">
                <a:latin typeface="+mn-ea"/>
              </a:rPr>
              <a:t>.</a:t>
            </a:r>
          </a:p>
          <a:p>
            <a:pPr marL="285750" indent="-285750" algn="ctr">
              <a:buFontTx/>
              <a:buChar char="-"/>
            </a:pPr>
            <a:endParaRPr kumimoji="1" lang="en-US" altLang="ko-KR" spc="-150" dirty="0">
              <a:latin typeface="+mn-ea"/>
            </a:endParaRPr>
          </a:p>
          <a:p>
            <a:pPr marL="285750" indent="-285750" algn="ctr">
              <a:buFontTx/>
              <a:buChar char="-"/>
            </a:pPr>
            <a:r>
              <a:rPr kumimoji="1" lang="en-US" altLang="ko-KR" spc="-150" dirty="0" err="1">
                <a:latin typeface="+mn-ea"/>
              </a:rPr>
              <a:t>Sql</a:t>
            </a:r>
            <a:r>
              <a:rPr kumimoji="1" lang="en-US" altLang="ko-KR" spc="-150" dirty="0">
                <a:latin typeface="+mn-ea"/>
              </a:rPr>
              <a:t> </a:t>
            </a:r>
            <a:r>
              <a:rPr kumimoji="1" lang="ko-KR" altLang="en-US" spc="-150" dirty="0">
                <a:latin typeface="+mn-ea"/>
              </a:rPr>
              <a:t>쿼리문과 </a:t>
            </a:r>
            <a:r>
              <a:rPr kumimoji="1" lang="en-US" altLang="ko-KR" spc="-150" dirty="0">
                <a:latin typeface="+mn-ea"/>
              </a:rPr>
              <a:t>python</a:t>
            </a:r>
            <a:r>
              <a:rPr kumimoji="1" lang="ko-KR" altLang="en-US" spc="-150" dirty="0">
                <a:latin typeface="+mn-ea"/>
              </a:rPr>
              <a:t>쿼리문이 달라 어려움이 있었습니다</a:t>
            </a:r>
            <a:r>
              <a:rPr kumimoji="1" lang="en-US" altLang="ko-KR" spc="-150" dirty="0">
                <a:latin typeface="+mn-ea"/>
              </a:rPr>
              <a:t>.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E2CADFC-39A6-4E86-BFE7-BFC81572A490}"/>
              </a:ext>
            </a:extLst>
          </p:cNvPr>
          <p:cNvCxnSpPr/>
          <p:nvPr/>
        </p:nvCxnSpPr>
        <p:spPr>
          <a:xfrm>
            <a:off x="8668350" y="1496855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A14A48-A0D3-6C58-B415-021A9FC6D37C}"/>
              </a:ext>
            </a:extLst>
          </p:cNvPr>
          <p:cNvSpPr/>
          <p:nvPr/>
        </p:nvSpPr>
        <p:spPr>
          <a:xfrm>
            <a:off x="263201" y="1424258"/>
            <a:ext cx="5760000" cy="51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C8957F-AEE7-D401-9469-ED17405CB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21" y="2526208"/>
            <a:ext cx="5336875" cy="300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58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743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시각화 페이지 입니다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4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4" name="テキスト ボックス 17">
            <a:extLst>
              <a:ext uri="{FF2B5EF4-FFF2-40B4-BE49-F238E27FC236}">
                <a16:creationId xmlns:a16="http://schemas.microsoft.com/office/drawing/2014/main" id="{DC24AA12-6E60-462D-B338-55E0D44DF2D0}"/>
              </a:ext>
            </a:extLst>
          </p:cNvPr>
          <p:cNvSpPr txBox="1"/>
          <p:nvPr/>
        </p:nvSpPr>
        <p:spPr>
          <a:xfrm>
            <a:off x="6868289" y="1649045"/>
            <a:ext cx="40083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kumimoji="1" lang="ko-KR" altLang="en-US" spc="-150" dirty="0">
                <a:latin typeface="+mn-ea"/>
              </a:rPr>
              <a:t>분석 페이지에서 분석한 자료들을 활용하여 </a:t>
            </a:r>
            <a:r>
              <a:rPr kumimoji="1" lang="en-US" altLang="ko-KR" spc="-150" dirty="0">
                <a:latin typeface="+mn-ea"/>
              </a:rPr>
              <a:t>chart.js</a:t>
            </a:r>
            <a:r>
              <a:rPr kumimoji="1" lang="ko-KR" altLang="en-US" spc="-150" dirty="0">
                <a:latin typeface="+mn-ea"/>
              </a:rPr>
              <a:t>로 여러 그래프를 만들었습니다</a:t>
            </a:r>
            <a:r>
              <a:rPr kumimoji="1" lang="en-US" altLang="ko-KR" spc="-150" dirty="0">
                <a:latin typeface="+mn-ea"/>
              </a:rPr>
              <a:t>.</a:t>
            </a:r>
          </a:p>
          <a:p>
            <a:pPr marL="285750" indent="-285750" algn="ctr">
              <a:buFontTx/>
              <a:buChar char="-"/>
            </a:pPr>
            <a:endParaRPr kumimoji="1" lang="en-US" altLang="ko-KR" spc="-150" dirty="0">
              <a:latin typeface="+mn-ea"/>
            </a:endParaRPr>
          </a:p>
          <a:p>
            <a:pPr marL="285750" indent="-285750" algn="ctr">
              <a:buFontTx/>
              <a:buChar char="-"/>
            </a:pPr>
            <a:r>
              <a:rPr kumimoji="1" lang="ko-KR" altLang="en-US" spc="-150" dirty="0">
                <a:latin typeface="+mn-ea"/>
              </a:rPr>
              <a:t>표를 만드는 것과 그래프를 만드는 쿼리문에 차이가 있음을 배웠습니다</a:t>
            </a:r>
            <a:r>
              <a:rPr kumimoji="1" lang="en-US" altLang="ko-KR" spc="-150" dirty="0">
                <a:latin typeface="+mn-ea"/>
              </a:rPr>
              <a:t>.</a:t>
            </a:r>
          </a:p>
          <a:p>
            <a:pPr marL="285750" indent="-285750" algn="ctr">
              <a:buFontTx/>
              <a:buChar char="-"/>
            </a:pPr>
            <a:endParaRPr kumimoji="1" lang="en-US" altLang="ko-KR" spc="-150" dirty="0">
              <a:latin typeface="+mn-ea"/>
            </a:endParaRPr>
          </a:p>
          <a:p>
            <a:pPr marL="285750" indent="-285750" algn="ctr">
              <a:buFontTx/>
              <a:buChar char="-"/>
            </a:pPr>
            <a:r>
              <a:rPr kumimoji="1" lang="en-US" altLang="ko-KR" spc="-150" dirty="0">
                <a:latin typeface="+mn-ea"/>
              </a:rPr>
              <a:t>Django</a:t>
            </a:r>
            <a:r>
              <a:rPr kumimoji="1" lang="ko-KR" altLang="en-US" spc="-150" dirty="0">
                <a:latin typeface="+mn-ea"/>
              </a:rPr>
              <a:t>에서 </a:t>
            </a:r>
            <a:r>
              <a:rPr kumimoji="1" lang="en-US" altLang="ko-KR" spc="-150" dirty="0">
                <a:latin typeface="+mn-ea"/>
              </a:rPr>
              <a:t>html</a:t>
            </a:r>
            <a:r>
              <a:rPr kumimoji="1" lang="ko-KR" altLang="en-US" spc="-150" dirty="0">
                <a:latin typeface="+mn-ea"/>
              </a:rPr>
              <a:t>로 연동할 때 쓰는 코드 또한 새로 익혔습니다</a:t>
            </a:r>
            <a:r>
              <a:rPr kumimoji="1" lang="en-US" altLang="ko-KR" spc="-150" dirty="0">
                <a:latin typeface="+mn-ea"/>
              </a:rPr>
              <a:t>.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E2CADFC-39A6-4E86-BFE7-BFC81572A490}"/>
              </a:ext>
            </a:extLst>
          </p:cNvPr>
          <p:cNvCxnSpPr/>
          <p:nvPr/>
        </p:nvCxnSpPr>
        <p:spPr>
          <a:xfrm>
            <a:off x="8668350" y="1496855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A14A48-A0D3-6C58-B415-021A9FC6D37C}"/>
              </a:ext>
            </a:extLst>
          </p:cNvPr>
          <p:cNvSpPr/>
          <p:nvPr/>
        </p:nvSpPr>
        <p:spPr>
          <a:xfrm>
            <a:off x="263201" y="1424258"/>
            <a:ext cx="5760000" cy="51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58F716-7C4E-8607-A084-269651C37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59" y="1649045"/>
            <a:ext cx="4501829" cy="25322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5CAFE29-7F15-038C-B6E4-EBF6A1E72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577" y="3713245"/>
            <a:ext cx="4501829" cy="253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00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BBF972-9F3D-4F22-B882-CE59EF744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74F5F7-00D0-4ECC-89F9-4D20EF05AC44}"/>
              </a:ext>
            </a:extLst>
          </p:cNvPr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4694815" y="2916039"/>
            <a:ext cx="28023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2"/>
                </a:solidFill>
              </a:rPr>
              <a:t>Thanks!</a:t>
            </a:r>
            <a:endParaRPr lang="ko-KR" altLang="en-US" sz="6000" b="1" spc="-3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C2E6F-0C74-499E-8460-A9AA5B5D40F6}"/>
              </a:ext>
            </a:extLst>
          </p:cNvPr>
          <p:cNvSpPr txBox="1"/>
          <p:nvPr/>
        </p:nvSpPr>
        <p:spPr>
          <a:xfrm>
            <a:off x="2543947" y="1851645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solidFill>
                  <a:schemeClr val="accent2"/>
                </a:solidFill>
              </a:rPr>
              <a:t>#</a:t>
            </a:r>
            <a:endParaRPr lang="ko-KR" altLang="en-US" sz="19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165</Words>
  <Application>Microsoft Office PowerPoint</Application>
  <PresentationFormat>와이드스크린</PresentationFormat>
  <Paragraphs>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나눔스퀘어 Light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김경섭</cp:lastModifiedBy>
  <cp:revision>27</cp:revision>
  <dcterms:created xsi:type="dcterms:W3CDTF">2020-12-13T00:02:47Z</dcterms:created>
  <dcterms:modified xsi:type="dcterms:W3CDTF">2023-02-12T07:18:54Z</dcterms:modified>
</cp:coreProperties>
</file>