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A4004-9416-4F67-81A5-62AAF0ACD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EDE26-D3A0-4948-B92E-4444A41AE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933A9-464B-4EF9-876C-9D2BE88C0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B27B-FBC9-4675-B081-68CD59634EDF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A0B4-0C6A-406B-AF18-C6907620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12193-BBF6-4D78-B6B1-6D1F0830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494B-4B89-4ED0-BC71-61311178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45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2EF0-AF9E-4684-B0C1-E1AD773A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0D42A-0887-4240-B8C2-F71A4E96B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A1329-4916-4641-942B-693E1814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B27B-FBC9-4675-B081-68CD59634EDF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2CBB1-CD5A-4E92-930E-112952A8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805C7-940E-4434-8E9B-3FED82F4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494B-4B89-4ED0-BC71-61311178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3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BF3875-3683-4579-947B-8344941F5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DCDF0-E62B-4941-95C4-A02DCB2EA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9AA0E-4390-417A-96A9-E9B7A74A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B27B-FBC9-4675-B081-68CD59634EDF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49E03-23F2-447F-8BA1-790D74A8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F84E0-3291-4081-929F-7A0918FB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494B-4B89-4ED0-BC71-61311178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18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BC02C-7D0A-4E5C-98EE-55D6343E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CB8AF-08DA-4769-94EC-B5B91507D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1B17E-94F1-40DC-B983-D16ACF2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B27B-FBC9-4675-B081-68CD59634EDF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E2400-7AE4-412D-AD97-789311F2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E7838-4870-461F-91CF-4B7DEBD9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494B-4B89-4ED0-BC71-61311178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36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AA96-FA76-40DE-9546-3A13D445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94F83-5C77-4154-903B-5C0DA5C4F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EF5C6-2F3E-46C5-AA3D-0BBD9564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B27B-FBC9-4675-B081-68CD59634EDF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76455-4D67-41D0-BFEE-EC76D71A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AF096-80C0-41CC-B8A1-34F84A3D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494B-4B89-4ED0-BC71-61311178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91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664B-681A-43C2-B6F4-0786BA12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D14B3-8246-4218-A9C1-D9826A292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63C97-F155-4EF1-B090-52AA1220F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444F4-2F65-4C7F-8413-E5645519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B27B-FBC9-4675-B081-68CD59634EDF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1A9E9-F882-49C1-B29F-3E4024C6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8B02A-D357-44AF-8CB0-55437974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494B-4B89-4ED0-BC71-61311178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88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5B4D-C784-4670-A9D8-C6EC6DF9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BB447-2BC0-4CE8-8535-D720FAFDF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3012E-CA85-4189-90B1-F71DA64FD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29E70-C8A4-4FA0-9D21-F10C2FDD3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0CD9A-9FAA-4C45-859D-3575A6CA8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CDE08-B99B-44BD-83F2-5F8D412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B27B-FBC9-4675-B081-68CD59634EDF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1026CD-E34E-4D92-8C99-4DDE2D82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E1332A-CECF-45E5-BCA3-3F933F0E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494B-4B89-4ED0-BC71-61311178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58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C5AB-3B9B-4A58-A9AF-D3AC589E7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2B21F-E321-4ACC-9787-7C6E47F6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B27B-FBC9-4675-B081-68CD59634EDF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372A3-30E7-4BE3-8D37-C8CF2FB5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09A4D-BF8E-4BAE-9F84-6CE5FBFC1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494B-4B89-4ED0-BC71-61311178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81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3A9A5-CBE6-44DE-89F1-DC7C1EC2C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B27B-FBC9-4675-B081-68CD59634EDF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63737-2634-4A0B-8D19-3B1F0E85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0005E-6288-4225-A84C-6D85D2DF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494B-4B89-4ED0-BC71-61311178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05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CE28-E0DD-4F77-81AE-E30C13FD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0452-F009-478E-8845-59B841E07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D099C-54D8-43B7-81E6-5B0967257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E1803-89AC-4A7F-849F-56497934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B27B-FBC9-4675-B081-68CD59634EDF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6FD81-257E-46DE-AFDB-868DD8B9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E4847-1E8C-40F6-819E-F9DDEA35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494B-4B89-4ED0-BC71-61311178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87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39DC-3BA9-46C8-917A-B2E6138F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8995E-FD45-413A-B65E-781CD8BF1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A76F3-4FE3-43FD-B70F-53BECC45B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9448D-97D0-43E6-B6F9-365D0979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B27B-FBC9-4675-B081-68CD59634EDF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B9E7C-93DE-4EC8-8C0C-F8094D45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DC4B3-3FAE-4A45-BEAA-1128B6FE9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494B-4B89-4ED0-BC71-61311178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21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AEEBA-EF9D-4157-9ED6-25A40B55C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3A84-8939-4603-A44A-DE8252F4A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4F71-6BA1-4F48-B39B-1F6E7F974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CB27B-FBC9-4675-B081-68CD59634EDF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359EF-2738-4692-8B66-B79770D45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6049D-37FE-4396-B005-15799652A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E494B-4B89-4ED0-BC71-61311178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13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8567-903B-4521-9EE1-4A2F8EBA36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HI THIS IS ABINASH GUPTA</a:t>
            </a:r>
            <a:br>
              <a:rPr lang="en-IN"/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18D61-7B01-4602-9438-B104E50BC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>
                <a:solidFill>
                  <a:srgbClr val="FF0000"/>
                </a:solidFill>
              </a:rPr>
              <a:t>WELCOME TO GIT AND GITHUB</a:t>
            </a:r>
          </a:p>
          <a:p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68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HI THIS IS ABINASH GUPTA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THIS IS ABINASH GUPTA </dc:title>
  <dc:creator>ABINASH GUPTA</dc:creator>
  <cp:lastModifiedBy>ABINASH GUPTA</cp:lastModifiedBy>
  <cp:revision>2</cp:revision>
  <dcterms:created xsi:type="dcterms:W3CDTF">2021-02-10T13:48:57Z</dcterms:created>
  <dcterms:modified xsi:type="dcterms:W3CDTF">2021-02-10T13:57:08Z</dcterms:modified>
</cp:coreProperties>
</file>