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E963A-154B-4418-8FED-6F9098ABB49B}" v="1" dt="2024-01-02T19:28:23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 Čamber" userId="aeb34c78-0132-43ea-88ae-66d386309bb0" providerId="ADAL" clId="{AB0E963A-154B-4418-8FED-6F9098ABB49B}"/>
    <pc:docChg chg="undo custSel addSld modSld">
      <pc:chgData name="Ina Čamber" userId="aeb34c78-0132-43ea-88ae-66d386309bb0" providerId="ADAL" clId="{AB0E963A-154B-4418-8FED-6F9098ABB49B}" dt="2024-01-02T19:33:05.925" v="697" actId="26606"/>
      <pc:docMkLst>
        <pc:docMk/>
      </pc:docMkLst>
      <pc:sldChg chg="addSp delSp modSp mod setBg setClrOvrMap">
        <pc:chgData name="Ina Čamber" userId="aeb34c78-0132-43ea-88ae-66d386309bb0" providerId="ADAL" clId="{AB0E963A-154B-4418-8FED-6F9098ABB49B}" dt="2024-01-02T19:33:05.925" v="697" actId="26606"/>
        <pc:sldMkLst>
          <pc:docMk/>
          <pc:sldMk cId="3330183725" sldId="257"/>
        </pc:sldMkLst>
        <pc:spChg chg="mod">
          <ac:chgData name="Ina Čamber" userId="aeb34c78-0132-43ea-88ae-66d386309bb0" providerId="ADAL" clId="{AB0E963A-154B-4418-8FED-6F9098ABB49B}" dt="2024-01-02T19:33:05.925" v="697" actId="26606"/>
          <ac:spMkLst>
            <pc:docMk/>
            <pc:sldMk cId="3330183725" sldId="257"/>
            <ac:spMk id="2" creationId="{A7ACB8A5-34FB-167E-9900-F01800A7EC8F}"/>
          </ac:spMkLst>
        </pc:spChg>
        <pc:spChg chg="del">
          <ac:chgData name="Ina Čamber" userId="aeb34c78-0132-43ea-88ae-66d386309bb0" providerId="ADAL" clId="{AB0E963A-154B-4418-8FED-6F9098ABB49B}" dt="2024-01-02T19:33:05.925" v="697" actId="26606"/>
          <ac:spMkLst>
            <pc:docMk/>
            <pc:sldMk cId="3330183725" sldId="257"/>
            <ac:spMk id="3" creationId="{97A3E11E-B7BF-D52F-30D3-BBE07275CEA4}"/>
          </ac:spMkLst>
        </pc:spChg>
        <pc:spChg chg="add">
          <ac:chgData name="Ina Čamber" userId="aeb34c78-0132-43ea-88ae-66d386309bb0" providerId="ADAL" clId="{AB0E963A-154B-4418-8FED-6F9098ABB49B}" dt="2024-01-02T19:33:05.925" v="697" actId="26606"/>
          <ac:spMkLst>
            <pc:docMk/>
            <pc:sldMk cId="3330183725" sldId="257"/>
            <ac:spMk id="9" creationId="{CFF5BED3-4EE4-425F-A016-C272586B88E5}"/>
          </ac:spMkLst>
        </pc:spChg>
        <pc:spChg chg="add">
          <ac:chgData name="Ina Čamber" userId="aeb34c78-0132-43ea-88ae-66d386309bb0" providerId="ADAL" clId="{AB0E963A-154B-4418-8FED-6F9098ABB49B}" dt="2024-01-02T19:33:05.925" v="697" actId="26606"/>
          <ac:spMkLst>
            <pc:docMk/>
            <pc:sldMk cId="3330183725" sldId="257"/>
            <ac:spMk id="11" creationId="{D856B4CA-4519-432C-ABFD-F2AE5D70E09C}"/>
          </ac:spMkLst>
        </pc:spChg>
        <pc:spChg chg="add">
          <ac:chgData name="Ina Čamber" userId="aeb34c78-0132-43ea-88ae-66d386309bb0" providerId="ADAL" clId="{AB0E963A-154B-4418-8FED-6F9098ABB49B}" dt="2024-01-02T19:33:05.925" v="697" actId="26606"/>
          <ac:spMkLst>
            <pc:docMk/>
            <pc:sldMk cId="3330183725" sldId="257"/>
            <ac:spMk id="13" creationId="{61D03B64-A2F8-4473-8457-9A6A36B67B89}"/>
          </ac:spMkLst>
        </pc:spChg>
        <pc:graphicFrameChg chg="add">
          <ac:chgData name="Ina Čamber" userId="aeb34c78-0132-43ea-88ae-66d386309bb0" providerId="ADAL" clId="{AB0E963A-154B-4418-8FED-6F9098ABB49B}" dt="2024-01-02T19:33:05.925" v="697" actId="26606"/>
          <ac:graphicFrameMkLst>
            <pc:docMk/>
            <pc:sldMk cId="3330183725" sldId="257"/>
            <ac:graphicFrameMk id="5" creationId="{974D62B2-A6D2-0ED5-F420-EA79C2C0297E}"/>
          </ac:graphicFrameMkLst>
        </pc:graphicFrameChg>
        <pc:picChg chg="add">
          <ac:chgData name="Ina Čamber" userId="aeb34c78-0132-43ea-88ae-66d386309bb0" providerId="ADAL" clId="{AB0E963A-154B-4418-8FED-6F9098ABB49B}" dt="2024-01-02T19:33:05.925" v="697" actId="26606"/>
          <ac:picMkLst>
            <pc:docMk/>
            <pc:sldMk cId="3330183725" sldId="257"/>
            <ac:picMk id="15" creationId="{01C3CE7E-C09F-4DAB-A9B8-00CB40334B33}"/>
          </ac:picMkLst>
        </pc:picChg>
      </pc:sldChg>
      <pc:sldChg chg="addSp modSp mod setBg setClrOvrMap">
        <pc:chgData name="Ina Čamber" userId="aeb34c78-0132-43ea-88ae-66d386309bb0" providerId="ADAL" clId="{AB0E963A-154B-4418-8FED-6F9098ABB49B}" dt="2024-01-02T19:31:48.395" v="657" actId="20577"/>
        <pc:sldMkLst>
          <pc:docMk/>
          <pc:sldMk cId="43238541" sldId="260"/>
        </pc:sldMkLst>
        <pc:spChg chg="mod">
          <ac:chgData name="Ina Čamber" userId="aeb34c78-0132-43ea-88ae-66d386309bb0" providerId="ADAL" clId="{AB0E963A-154B-4418-8FED-6F9098ABB49B}" dt="2024-01-02T19:31:38.968" v="652" actId="26606"/>
          <ac:spMkLst>
            <pc:docMk/>
            <pc:sldMk cId="43238541" sldId="260"/>
            <ac:spMk id="2" creationId="{AC1DA10D-F8CD-F69F-0846-4D357D80E63F}"/>
          </ac:spMkLst>
        </pc:spChg>
        <pc:spChg chg="add">
          <ac:chgData name="Ina Čamber" userId="aeb34c78-0132-43ea-88ae-66d386309bb0" providerId="ADAL" clId="{AB0E963A-154B-4418-8FED-6F9098ABB49B}" dt="2024-01-02T19:31:38.968" v="652" actId="26606"/>
          <ac:spMkLst>
            <pc:docMk/>
            <pc:sldMk cId="43238541" sldId="260"/>
            <ac:spMk id="10" creationId="{CFF5BED3-4EE4-425F-A016-C272586B88E5}"/>
          </ac:spMkLst>
        </pc:spChg>
        <pc:spChg chg="add">
          <ac:chgData name="Ina Čamber" userId="aeb34c78-0132-43ea-88ae-66d386309bb0" providerId="ADAL" clId="{AB0E963A-154B-4418-8FED-6F9098ABB49B}" dt="2024-01-02T19:31:38.968" v="652" actId="26606"/>
          <ac:spMkLst>
            <pc:docMk/>
            <pc:sldMk cId="43238541" sldId="260"/>
            <ac:spMk id="12" creationId="{D856B4CA-4519-432C-ABFD-F2AE5D70E09C}"/>
          </ac:spMkLst>
        </pc:spChg>
        <pc:spChg chg="add">
          <ac:chgData name="Ina Čamber" userId="aeb34c78-0132-43ea-88ae-66d386309bb0" providerId="ADAL" clId="{AB0E963A-154B-4418-8FED-6F9098ABB49B}" dt="2024-01-02T19:31:38.968" v="652" actId="26606"/>
          <ac:spMkLst>
            <pc:docMk/>
            <pc:sldMk cId="43238541" sldId="260"/>
            <ac:spMk id="14" creationId="{61D03B64-A2F8-4473-8457-9A6A36B67B89}"/>
          </ac:spMkLst>
        </pc:spChg>
        <pc:graphicFrameChg chg="add mod modGraphic">
          <ac:chgData name="Ina Čamber" userId="aeb34c78-0132-43ea-88ae-66d386309bb0" providerId="ADAL" clId="{AB0E963A-154B-4418-8FED-6F9098ABB49B}" dt="2024-01-02T19:31:48.395" v="657" actId="20577"/>
          <ac:graphicFrameMkLst>
            <pc:docMk/>
            <pc:sldMk cId="43238541" sldId="260"/>
            <ac:graphicFrameMk id="5" creationId="{85956215-FA54-C991-4F2A-8FBAA383935D}"/>
          </ac:graphicFrameMkLst>
        </pc:graphicFrameChg>
        <pc:picChg chg="add">
          <ac:chgData name="Ina Čamber" userId="aeb34c78-0132-43ea-88ae-66d386309bb0" providerId="ADAL" clId="{AB0E963A-154B-4418-8FED-6F9098ABB49B}" dt="2024-01-02T19:31:38.968" v="652" actId="26606"/>
          <ac:picMkLst>
            <pc:docMk/>
            <pc:sldMk cId="43238541" sldId="260"/>
            <ac:picMk id="16" creationId="{01C3CE7E-C09F-4DAB-A9B8-00CB40334B33}"/>
          </ac:picMkLst>
        </pc:picChg>
      </pc:sldChg>
      <pc:sldChg chg="addSp modSp mod setBg setClrOvrMap">
        <pc:chgData name="Ina Čamber" userId="aeb34c78-0132-43ea-88ae-66d386309bb0" providerId="ADAL" clId="{AB0E963A-154B-4418-8FED-6F9098ABB49B}" dt="2024-01-02T19:31:32.656" v="651" actId="26606"/>
        <pc:sldMkLst>
          <pc:docMk/>
          <pc:sldMk cId="190559875" sldId="261"/>
        </pc:sldMkLst>
        <pc:spChg chg="mod">
          <ac:chgData name="Ina Čamber" userId="aeb34c78-0132-43ea-88ae-66d386309bb0" providerId="ADAL" clId="{AB0E963A-154B-4418-8FED-6F9098ABB49B}" dt="2024-01-02T19:31:32.656" v="651" actId="26606"/>
          <ac:spMkLst>
            <pc:docMk/>
            <pc:sldMk cId="190559875" sldId="261"/>
            <ac:spMk id="2" creationId="{56AB276D-4990-D012-1920-32A21A6D6D84}"/>
          </ac:spMkLst>
        </pc:spChg>
        <pc:spChg chg="mod">
          <ac:chgData name="Ina Čamber" userId="aeb34c78-0132-43ea-88ae-66d386309bb0" providerId="ADAL" clId="{AB0E963A-154B-4418-8FED-6F9098ABB49B}" dt="2024-01-02T19:31:32.656" v="651" actId="26606"/>
          <ac:spMkLst>
            <pc:docMk/>
            <pc:sldMk cId="190559875" sldId="261"/>
            <ac:spMk id="3" creationId="{F68AC5FE-E24E-67D1-2F22-173A66028DD6}"/>
          </ac:spMkLst>
        </pc:spChg>
        <pc:spChg chg="add">
          <ac:chgData name="Ina Čamber" userId="aeb34c78-0132-43ea-88ae-66d386309bb0" providerId="ADAL" clId="{AB0E963A-154B-4418-8FED-6F9098ABB49B}" dt="2024-01-02T19:31:32.656" v="651" actId="26606"/>
          <ac:spMkLst>
            <pc:docMk/>
            <pc:sldMk cId="190559875" sldId="261"/>
            <ac:spMk id="8" creationId="{8B2A8B43-E288-418B-8561-C979F7B9CC4B}"/>
          </ac:spMkLst>
        </pc:spChg>
        <pc:spChg chg="add">
          <ac:chgData name="Ina Čamber" userId="aeb34c78-0132-43ea-88ae-66d386309bb0" providerId="ADAL" clId="{AB0E963A-154B-4418-8FED-6F9098ABB49B}" dt="2024-01-02T19:31:32.656" v="651" actId="26606"/>
          <ac:spMkLst>
            <pc:docMk/>
            <pc:sldMk cId="190559875" sldId="261"/>
            <ac:spMk id="12" creationId="{F40D237A-4D9F-42DC-BAEB-E07EDD74BE26}"/>
          </ac:spMkLst>
        </pc:spChg>
        <pc:picChg chg="add">
          <ac:chgData name="Ina Čamber" userId="aeb34c78-0132-43ea-88ae-66d386309bb0" providerId="ADAL" clId="{AB0E963A-154B-4418-8FED-6F9098ABB49B}" dt="2024-01-02T19:31:32.656" v="651" actId="26606"/>
          <ac:picMkLst>
            <pc:docMk/>
            <pc:sldMk cId="190559875" sldId="261"/>
            <ac:picMk id="10" creationId="{82584CD3-40DA-4BB8-B4B7-D8D04BB31B4D}"/>
          </ac:picMkLst>
        </pc:picChg>
      </pc:sldChg>
      <pc:sldChg chg="addSp delSp modSp mod setBg setClrOvrMap">
        <pc:chgData name="Ina Čamber" userId="aeb34c78-0132-43ea-88ae-66d386309bb0" providerId="ADAL" clId="{AB0E963A-154B-4418-8FED-6F9098ABB49B}" dt="2024-01-02T19:30:48.206" v="630" actId="26606"/>
        <pc:sldMkLst>
          <pc:docMk/>
          <pc:sldMk cId="2126302980" sldId="262"/>
        </pc:sldMkLst>
        <pc:spChg chg="mod">
          <ac:chgData name="Ina Čamber" userId="aeb34c78-0132-43ea-88ae-66d386309bb0" providerId="ADAL" clId="{AB0E963A-154B-4418-8FED-6F9098ABB49B}" dt="2024-01-02T19:30:48.206" v="630" actId="26606"/>
          <ac:spMkLst>
            <pc:docMk/>
            <pc:sldMk cId="2126302980" sldId="262"/>
            <ac:spMk id="2" creationId="{6D6D14D1-E4AD-5E06-811D-8B5D642A0B0A}"/>
          </ac:spMkLst>
        </pc:spChg>
        <pc:spChg chg="del mod">
          <ac:chgData name="Ina Čamber" userId="aeb34c78-0132-43ea-88ae-66d386309bb0" providerId="ADAL" clId="{AB0E963A-154B-4418-8FED-6F9098ABB49B}" dt="2024-01-02T19:30:48.206" v="630" actId="26606"/>
          <ac:spMkLst>
            <pc:docMk/>
            <pc:sldMk cId="2126302980" sldId="262"/>
            <ac:spMk id="3" creationId="{E951892C-531A-D844-C410-9A142868546A}"/>
          </ac:spMkLst>
        </pc:spChg>
        <pc:spChg chg="add">
          <ac:chgData name="Ina Čamber" userId="aeb34c78-0132-43ea-88ae-66d386309bb0" providerId="ADAL" clId="{AB0E963A-154B-4418-8FED-6F9098ABB49B}" dt="2024-01-02T19:30:48.206" v="630" actId="26606"/>
          <ac:spMkLst>
            <pc:docMk/>
            <pc:sldMk cId="2126302980" sldId="262"/>
            <ac:spMk id="9" creationId="{75F65CD9-825D-44BD-8681-D42D260D4C63}"/>
          </ac:spMkLst>
        </pc:spChg>
        <pc:spChg chg="add">
          <ac:chgData name="Ina Čamber" userId="aeb34c78-0132-43ea-88ae-66d386309bb0" providerId="ADAL" clId="{AB0E963A-154B-4418-8FED-6F9098ABB49B}" dt="2024-01-02T19:30:48.206" v="630" actId="26606"/>
          <ac:spMkLst>
            <pc:docMk/>
            <pc:sldMk cId="2126302980" sldId="262"/>
            <ac:spMk id="11" creationId="{B2F64C47-BE0B-4DA4-A62F-C6922DD2082F}"/>
          </ac:spMkLst>
        </pc:spChg>
        <pc:graphicFrameChg chg="add">
          <ac:chgData name="Ina Čamber" userId="aeb34c78-0132-43ea-88ae-66d386309bb0" providerId="ADAL" clId="{AB0E963A-154B-4418-8FED-6F9098ABB49B}" dt="2024-01-02T19:30:48.206" v="630" actId="26606"/>
          <ac:graphicFrameMkLst>
            <pc:docMk/>
            <pc:sldMk cId="2126302980" sldId="262"/>
            <ac:graphicFrameMk id="5" creationId="{D2465E9D-C0C2-A1D6-8E61-5CCE96C0A780}"/>
          </ac:graphicFrameMkLst>
        </pc:graphicFrameChg>
      </pc:sldChg>
      <pc:sldChg chg="modSp mod">
        <pc:chgData name="Ina Čamber" userId="aeb34c78-0132-43ea-88ae-66d386309bb0" providerId="ADAL" clId="{AB0E963A-154B-4418-8FED-6F9098ABB49B}" dt="2024-01-02T19:32:30.309" v="696" actId="1076"/>
        <pc:sldMkLst>
          <pc:docMk/>
          <pc:sldMk cId="3183887755" sldId="263"/>
        </pc:sldMkLst>
        <pc:spChg chg="mod">
          <ac:chgData name="Ina Čamber" userId="aeb34c78-0132-43ea-88ae-66d386309bb0" providerId="ADAL" clId="{AB0E963A-154B-4418-8FED-6F9098ABB49B}" dt="2024-01-02T19:32:30.309" v="696" actId="1076"/>
          <ac:spMkLst>
            <pc:docMk/>
            <pc:sldMk cId="3183887755" sldId="263"/>
            <ac:spMk id="2" creationId="{FF8681D8-5B7C-E1FF-8030-FFDFAA91FDEA}"/>
          </ac:spMkLst>
        </pc:spChg>
        <pc:picChg chg="mod">
          <ac:chgData name="Ina Čamber" userId="aeb34c78-0132-43ea-88ae-66d386309bb0" providerId="ADAL" clId="{AB0E963A-154B-4418-8FED-6F9098ABB49B}" dt="2024-01-02T19:32:25.520" v="695" actId="1076"/>
          <ac:picMkLst>
            <pc:docMk/>
            <pc:sldMk cId="3183887755" sldId="263"/>
            <ac:picMk id="5" creationId="{4004838E-70EC-182F-C7BE-D145993E7A5B}"/>
          </ac:picMkLst>
        </pc:picChg>
      </pc:sldChg>
      <pc:sldChg chg="addSp modSp new mod setBg setClrOvrMap">
        <pc:chgData name="Ina Čamber" userId="aeb34c78-0132-43ea-88ae-66d386309bb0" providerId="ADAL" clId="{AB0E963A-154B-4418-8FED-6F9098ABB49B}" dt="2024-01-02T19:30:07.292" v="625" actId="20577"/>
        <pc:sldMkLst>
          <pc:docMk/>
          <pc:sldMk cId="139566165" sldId="264"/>
        </pc:sldMkLst>
        <pc:spChg chg="mod">
          <ac:chgData name="Ina Čamber" userId="aeb34c78-0132-43ea-88ae-66d386309bb0" providerId="ADAL" clId="{AB0E963A-154B-4418-8FED-6F9098ABB49B}" dt="2024-01-02T19:24:22.732" v="34" actId="26606"/>
          <ac:spMkLst>
            <pc:docMk/>
            <pc:sldMk cId="139566165" sldId="264"/>
            <ac:spMk id="2" creationId="{9D949D74-8FB8-13E2-0B54-BD32BFDCE0E6}"/>
          </ac:spMkLst>
        </pc:spChg>
        <pc:spChg chg="mod">
          <ac:chgData name="Ina Čamber" userId="aeb34c78-0132-43ea-88ae-66d386309bb0" providerId="ADAL" clId="{AB0E963A-154B-4418-8FED-6F9098ABB49B}" dt="2024-01-02T19:28:59.856" v="493" actId="20577"/>
          <ac:spMkLst>
            <pc:docMk/>
            <pc:sldMk cId="139566165" sldId="264"/>
            <ac:spMk id="3" creationId="{7FB42E42-180E-C9F7-5650-C1239C3C31DE}"/>
          </ac:spMkLst>
        </pc:spChg>
        <pc:spChg chg="add mod">
          <ac:chgData name="Ina Čamber" userId="aeb34c78-0132-43ea-88ae-66d386309bb0" providerId="ADAL" clId="{AB0E963A-154B-4418-8FED-6F9098ABB49B}" dt="2024-01-02T19:30:07.292" v="625" actId="20577"/>
          <ac:spMkLst>
            <pc:docMk/>
            <pc:sldMk cId="139566165" sldId="264"/>
            <ac:spMk id="4" creationId="{A095122F-5C3B-884B-7BDC-3AADB08B1DD8}"/>
          </ac:spMkLst>
        </pc:spChg>
        <pc:spChg chg="add">
          <ac:chgData name="Ina Čamber" userId="aeb34c78-0132-43ea-88ae-66d386309bb0" providerId="ADAL" clId="{AB0E963A-154B-4418-8FED-6F9098ABB49B}" dt="2024-01-02T19:24:22.732" v="34" actId="26606"/>
          <ac:spMkLst>
            <pc:docMk/>
            <pc:sldMk cId="139566165" sldId="264"/>
            <ac:spMk id="8" creationId="{54309F57-B331-41A7-9154-15EC2AF45A6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5F1F4-F93E-4F9A-AAC2-4C3848E7608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4A7D25-1BE5-40AF-9E46-A927DFB90C3A}">
      <dgm:prSet/>
      <dgm:spPr/>
      <dgm:t>
        <a:bodyPr/>
        <a:lstStyle/>
        <a:p>
          <a:r>
            <a:rPr lang="hr-HR"/>
            <a:t>Komunikacijski protokol između mikrokontorolera</a:t>
          </a:r>
          <a:endParaRPr lang="en-US"/>
        </a:p>
      </dgm:t>
    </dgm:pt>
    <dgm:pt modelId="{B6DA6696-8543-47F1-AFBF-930B0BAE903B}" type="parTrans" cxnId="{1C131F54-9442-4A6F-8CF6-0948C67E4BF2}">
      <dgm:prSet/>
      <dgm:spPr/>
      <dgm:t>
        <a:bodyPr/>
        <a:lstStyle/>
        <a:p>
          <a:endParaRPr lang="en-US"/>
        </a:p>
      </dgm:t>
    </dgm:pt>
    <dgm:pt modelId="{1B860294-F8A5-419D-B8B6-94035C6F47F3}" type="sibTrans" cxnId="{1C131F54-9442-4A6F-8CF6-0948C67E4BF2}">
      <dgm:prSet/>
      <dgm:spPr/>
      <dgm:t>
        <a:bodyPr/>
        <a:lstStyle/>
        <a:p>
          <a:endParaRPr lang="en-US"/>
        </a:p>
      </dgm:t>
    </dgm:pt>
    <dgm:pt modelId="{1F27DD9F-7041-4796-8288-3E940E3D2A30}">
      <dgm:prSet/>
      <dgm:spPr/>
      <dgm:t>
        <a:bodyPr/>
        <a:lstStyle/>
        <a:p>
          <a:r>
            <a:rPr lang="hr-HR"/>
            <a:t>Koristi se serijska komunikacija </a:t>
          </a:r>
          <a:endParaRPr lang="en-US"/>
        </a:p>
      </dgm:t>
    </dgm:pt>
    <dgm:pt modelId="{14D4A592-AE2F-4012-9540-AE3A859363DB}" type="parTrans" cxnId="{E08A0679-0F24-4A3B-9168-DC4F8F8EB7A3}">
      <dgm:prSet/>
      <dgm:spPr/>
      <dgm:t>
        <a:bodyPr/>
        <a:lstStyle/>
        <a:p>
          <a:endParaRPr lang="en-US"/>
        </a:p>
      </dgm:t>
    </dgm:pt>
    <dgm:pt modelId="{1DD832C4-7D94-4BA5-9E2E-C87480349472}" type="sibTrans" cxnId="{E08A0679-0F24-4A3B-9168-DC4F8F8EB7A3}">
      <dgm:prSet/>
      <dgm:spPr/>
      <dgm:t>
        <a:bodyPr/>
        <a:lstStyle/>
        <a:p>
          <a:endParaRPr lang="en-US"/>
        </a:p>
      </dgm:t>
    </dgm:pt>
    <dgm:pt modelId="{CE9BF948-5485-429B-8F7D-73B9BA3D1469}">
      <dgm:prSet/>
      <dgm:spPr/>
      <dgm:t>
        <a:bodyPr/>
        <a:lstStyle/>
        <a:p>
          <a:r>
            <a:rPr lang="hr-HR"/>
            <a:t>Bitovi se šalju jedan po jedan uzastopce</a:t>
          </a:r>
          <a:endParaRPr lang="en-US"/>
        </a:p>
      </dgm:t>
    </dgm:pt>
    <dgm:pt modelId="{79BC32FF-6F9C-429A-A3E9-3A43809B31FD}" type="parTrans" cxnId="{935CD165-2F40-4833-9696-B54FC4FA96AB}">
      <dgm:prSet/>
      <dgm:spPr/>
      <dgm:t>
        <a:bodyPr/>
        <a:lstStyle/>
        <a:p>
          <a:endParaRPr lang="en-US"/>
        </a:p>
      </dgm:t>
    </dgm:pt>
    <dgm:pt modelId="{64B93A3D-417D-4387-9752-2A5EEF74A046}" type="sibTrans" cxnId="{935CD165-2F40-4833-9696-B54FC4FA96AB}">
      <dgm:prSet/>
      <dgm:spPr/>
      <dgm:t>
        <a:bodyPr/>
        <a:lstStyle/>
        <a:p>
          <a:endParaRPr lang="en-US"/>
        </a:p>
      </dgm:t>
    </dgm:pt>
    <dgm:pt modelId="{1548763B-11B2-4EED-9A94-FE472144F005}">
      <dgm:prSet/>
      <dgm:spPr/>
      <dgm:t>
        <a:bodyPr/>
        <a:lstStyle/>
        <a:p>
          <a:r>
            <a:rPr lang="hr-HR"/>
            <a:t>MASTER-SLAVE princip (CONTROLLER-PERIPHERAL)</a:t>
          </a:r>
          <a:endParaRPr lang="en-US"/>
        </a:p>
      </dgm:t>
    </dgm:pt>
    <dgm:pt modelId="{3006C02C-06DB-4C0B-8D79-EF26ECD6C35A}" type="parTrans" cxnId="{9B0B00C7-5A47-44F4-953E-E63D2F2AF0CF}">
      <dgm:prSet/>
      <dgm:spPr/>
      <dgm:t>
        <a:bodyPr/>
        <a:lstStyle/>
        <a:p>
          <a:endParaRPr lang="en-US"/>
        </a:p>
      </dgm:t>
    </dgm:pt>
    <dgm:pt modelId="{60984CA5-D09D-45D4-8497-8C318F93416A}" type="sibTrans" cxnId="{9B0B00C7-5A47-44F4-953E-E63D2F2AF0CF}">
      <dgm:prSet/>
      <dgm:spPr/>
      <dgm:t>
        <a:bodyPr/>
        <a:lstStyle/>
        <a:p>
          <a:endParaRPr lang="en-US"/>
        </a:p>
      </dgm:t>
    </dgm:pt>
    <dgm:pt modelId="{A6116C30-FE3C-4D68-8484-A725F1ADFCBF}" type="pres">
      <dgm:prSet presAssocID="{FE45F1F4-F93E-4F9A-AAC2-4C3848E76086}" presName="linear" presStyleCnt="0">
        <dgm:presLayoutVars>
          <dgm:dir/>
          <dgm:animLvl val="lvl"/>
          <dgm:resizeHandles val="exact"/>
        </dgm:presLayoutVars>
      </dgm:prSet>
      <dgm:spPr/>
    </dgm:pt>
    <dgm:pt modelId="{AF011BE3-97FA-4DBD-B497-75E2FF25E000}" type="pres">
      <dgm:prSet presAssocID="{834A7D25-1BE5-40AF-9E46-A927DFB90C3A}" presName="parentLin" presStyleCnt="0"/>
      <dgm:spPr/>
    </dgm:pt>
    <dgm:pt modelId="{37FC3459-6222-4A9E-8C83-7E57DFEE80A2}" type="pres">
      <dgm:prSet presAssocID="{834A7D25-1BE5-40AF-9E46-A927DFB90C3A}" presName="parentLeftMargin" presStyleLbl="node1" presStyleIdx="0" presStyleCnt="4"/>
      <dgm:spPr/>
    </dgm:pt>
    <dgm:pt modelId="{4CE62952-39F3-4D35-B9E5-3331F879ECAF}" type="pres">
      <dgm:prSet presAssocID="{834A7D25-1BE5-40AF-9E46-A927DFB90C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B46B0A-8C12-4305-B232-A555ACB87B08}" type="pres">
      <dgm:prSet presAssocID="{834A7D25-1BE5-40AF-9E46-A927DFB90C3A}" presName="negativeSpace" presStyleCnt="0"/>
      <dgm:spPr/>
    </dgm:pt>
    <dgm:pt modelId="{6472C997-DA45-4303-BF80-CE693582AC7D}" type="pres">
      <dgm:prSet presAssocID="{834A7D25-1BE5-40AF-9E46-A927DFB90C3A}" presName="childText" presStyleLbl="conFgAcc1" presStyleIdx="0" presStyleCnt="4">
        <dgm:presLayoutVars>
          <dgm:bulletEnabled val="1"/>
        </dgm:presLayoutVars>
      </dgm:prSet>
      <dgm:spPr/>
    </dgm:pt>
    <dgm:pt modelId="{45970440-3CCB-41EF-BF98-8F37E223FADC}" type="pres">
      <dgm:prSet presAssocID="{1B860294-F8A5-419D-B8B6-94035C6F47F3}" presName="spaceBetweenRectangles" presStyleCnt="0"/>
      <dgm:spPr/>
    </dgm:pt>
    <dgm:pt modelId="{AA3060D4-1AE0-481C-A5A2-46367CA69778}" type="pres">
      <dgm:prSet presAssocID="{1F27DD9F-7041-4796-8288-3E940E3D2A30}" presName="parentLin" presStyleCnt="0"/>
      <dgm:spPr/>
    </dgm:pt>
    <dgm:pt modelId="{66580E90-F23B-4DEC-A6E7-B65C6B0DFFC2}" type="pres">
      <dgm:prSet presAssocID="{1F27DD9F-7041-4796-8288-3E940E3D2A30}" presName="parentLeftMargin" presStyleLbl="node1" presStyleIdx="0" presStyleCnt="4"/>
      <dgm:spPr/>
    </dgm:pt>
    <dgm:pt modelId="{A8418216-EE27-4CF6-A4DF-BE3A8B9205D9}" type="pres">
      <dgm:prSet presAssocID="{1F27DD9F-7041-4796-8288-3E940E3D2A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C33075-4184-4082-8D96-C6D3AEE1C2AE}" type="pres">
      <dgm:prSet presAssocID="{1F27DD9F-7041-4796-8288-3E940E3D2A30}" presName="negativeSpace" presStyleCnt="0"/>
      <dgm:spPr/>
    </dgm:pt>
    <dgm:pt modelId="{BED5EC0F-A3EF-4CE8-8868-9105BA64BF13}" type="pres">
      <dgm:prSet presAssocID="{1F27DD9F-7041-4796-8288-3E940E3D2A30}" presName="childText" presStyleLbl="conFgAcc1" presStyleIdx="1" presStyleCnt="4">
        <dgm:presLayoutVars>
          <dgm:bulletEnabled val="1"/>
        </dgm:presLayoutVars>
      </dgm:prSet>
      <dgm:spPr/>
    </dgm:pt>
    <dgm:pt modelId="{473695DB-7F3C-46B4-9183-5692A8885526}" type="pres">
      <dgm:prSet presAssocID="{1DD832C4-7D94-4BA5-9E2E-C87480349472}" presName="spaceBetweenRectangles" presStyleCnt="0"/>
      <dgm:spPr/>
    </dgm:pt>
    <dgm:pt modelId="{5D606C21-EE96-49CB-8B73-A90246B5B1ED}" type="pres">
      <dgm:prSet presAssocID="{CE9BF948-5485-429B-8F7D-73B9BA3D1469}" presName="parentLin" presStyleCnt="0"/>
      <dgm:spPr/>
    </dgm:pt>
    <dgm:pt modelId="{38C7755D-BB8D-4441-BAF2-26A65A7EFB46}" type="pres">
      <dgm:prSet presAssocID="{CE9BF948-5485-429B-8F7D-73B9BA3D1469}" presName="parentLeftMargin" presStyleLbl="node1" presStyleIdx="1" presStyleCnt="4"/>
      <dgm:spPr/>
    </dgm:pt>
    <dgm:pt modelId="{E6D6ACDB-1D26-4717-BFC5-1E3526EA64BC}" type="pres">
      <dgm:prSet presAssocID="{CE9BF948-5485-429B-8F7D-73B9BA3D14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494851-87D9-4371-AC41-C60809EEC31E}" type="pres">
      <dgm:prSet presAssocID="{CE9BF948-5485-429B-8F7D-73B9BA3D1469}" presName="negativeSpace" presStyleCnt="0"/>
      <dgm:spPr/>
    </dgm:pt>
    <dgm:pt modelId="{99E9E451-D885-48ED-94E2-99DC8F96EA11}" type="pres">
      <dgm:prSet presAssocID="{CE9BF948-5485-429B-8F7D-73B9BA3D1469}" presName="childText" presStyleLbl="conFgAcc1" presStyleIdx="2" presStyleCnt="4">
        <dgm:presLayoutVars>
          <dgm:bulletEnabled val="1"/>
        </dgm:presLayoutVars>
      </dgm:prSet>
      <dgm:spPr/>
    </dgm:pt>
    <dgm:pt modelId="{565D9805-AB01-448E-AD45-223D57851AD6}" type="pres">
      <dgm:prSet presAssocID="{64B93A3D-417D-4387-9752-2A5EEF74A046}" presName="spaceBetweenRectangles" presStyleCnt="0"/>
      <dgm:spPr/>
    </dgm:pt>
    <dgm:pt modelId="{A06B5567-5DF6-4880-AE6A-BBCA5A3512C7}" type="pres">
      <dgm:prSet presAssocID="{1548763B-11B2-4EED-9A94-FE472144F005}" presName="parentLin" presStyleCnt="0"/>
      <dgm:spPr/>
    </dgm:pt>
    <dgm:pt modelId="{4B42109E-006F-44C0-8DEC-17F3C7D86BF5}" type="pres">
      <dgm:prSet presAssocID="{1548763B-11B2-4EED-9A94-FE472144F005}" presName="parentLeftMargin" presStyleLbl="node1" presStyleIdx="2" presStyleCnt="4"/>
      <dgm:spPr/>
    </dgm:pt>
    <dgm:pt modelId="{0E5C4164-2BC6-4650-9446-A505AA484D5F}" type="pres">
      <dgm:prSet presAssocID="{1548763B-11B2-4EED-9A94-FE472144F00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7159757-818F-42FB-9A77-86BAB18DDCF4}" type="pres">
      <dgm:prSet presAssocID="{1548763B-11B2-4EED-9A94-FE472144F005}" presName="negativeSpace" presStyleCnt="0"/>
      <dgm:spPr/>
    </dgm:pt>
    <dgm:pt modelId="{BDB21C74-1C74-4539-8294-90F3DE7D183E}" type="pres">
      <dgm:prSet presAssocID="{1548763B-11B2-4EED-9A94-FE472144F00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9A91620-7DA1-4AD6-9363-4B5AF0D30C99}" type="presOf" srcId="{1F27DD9F-7041-4796-8288-3E940E3D2A30}" destId="{66580E90-F23B-4DEC-A6E7-B65C6B0DFFC2}" srcOrd="0" destOrd="0" presId="urn:microsoft.com/office/officeart/2005/8/layout/list1"/>
    <dgm:cxn modelId="{E30A792E-C59C-499C-A2E5-CAF59CF32EB1}" type="presOf" srcId="{1548763B-11B2-4EED-9A94-FE472144F005}" destId="{4B42109E-006F-44C0-8DEC-17F3C7D86BF5}" srcOrd="0" destOrd="0" presId="urn:microsoft.com/office/officeart/2005/8/layout/list1"/>
    <dgm:cxn modelId="{8F605432-12C6-4F61-88D9-CD2C5B7B0B72}" type="presOf" srcId="{CE9BF948-5485-429B-8F7D-73B9BA3D1469}" destId="{38C7755D-BB8D-4441-BAF2-26A65A7EFB46}" srcOrd="0" destOrd="0" presId="urn:microsoft.com/office/officeart/2005/8/layout/list1"/>
    <dgm:cxn modelId="{95CE2934-7AD8-43EC-BEC2-10C55A5FF4B4}" type="presOf" srcId="{FE45F1F4-F93E-4F9A-AAC2-4C3848E76086}" destId="{A6116C30-FE3C-4D68-8484-A725F1ADFCBF}" srcOrd="0" destOrd="0" presId="urn:microsoft.com/office/officeart/2005/8/layout/list1"/>
    <dgm:cxn modelId="{935CD165-2F40-4833-9696-B54FC4FA96AB}" srcId="{FE45F1F4-F93E-4F9A-AAC2-4C3848E76086}" destId="{CE9BF948-5485-429B-8F7D-73B9BA3D1469}" srcOrd="2" destOrd="0" parTransId="{79BC32FF-6F9C-429A-A3E9-3A43809B31FD}" sibTransId="{64B93A3D-417D-4387-9752-2A5EEF74A046}"/>
    <dgm:cxn modelId="{1C131F54-9442-4A6F-8CF6-0948C67E4BF2}" srcId="{FE45F1F4-F93E-4F9A-AAC2-4C3848E76086}" destId="{834A7D25-1BE5-40AF-9E46-A927DFB90C3A}" srcOrd="0" destOrd="0" parTransId="{B6DA6696-8543-47F1-AFBF-930B0BAE903B}" sibTransId="{1B860294-F8A5-419D-B8B6-94035C6F47F3}"/>
    <dgm:cxn modelId="{E08A0679-0F24-4A3B-9168-DC4F8F8EB7A3}" srcId="{FE45F1F4-F93E-4F9A-AAC2-4C3848E76086}" destId="{1F27DD9F-7041-4796-8288-3E940E3D2A30}" srcOrd="1" destOrd="0" parTransId="{14D4A592-AE2F-4012-9540-AE3A859363DB}" sibTransId="{1DD832C4-7D94-4BA5-9E2E-C87480349472}"/>
    <dgm:cxn modelId="{7CD4317A-55DA-4163-B974-2ADEC5A88507}" type="presOf" srcId="{1F27DD9F-7041-4796-8288-3E940E3D2A30}" destId="{A8418216-EE27-4CF6-A4DF-BE3A8B9205D9}" srcOrd="1" destOrd="0" presId="urn:microsoft.com/office/officeart/2005/8/layout/list1"/>
    <dgm:cxn modelId="{8FCA0DA3-8D29-4A0B-BAF4-D1D7ED2A3949}" type="presOf" srcId="{834A7D25-1BE5-40AF-9E46-A927DFB90C3A}" destId="{37FC3459-6222-4A9E-8C83-7E57DFEE80A2}" srcOrd="0" destOrd="0" presId="urn:microsoft.com/office/officeart/2005/8/layout/list1"/>
    <dgm:cxn modelId="{461014BB-F999-4C99-A895-C04028E1538B}" type="presOf" srcId="{CE9BF948-5485-429B-8F7D-73B9BA3D1469}" destId="{E6D6ACDB-1D26-4717-BFC5-1E3526EA64BC}" srcOrd="1" destOrd="0" presId="urn:microsoft.com/office/officeart/2005/8/layout/list1"/>
    <dgm:cxn modelId="{9B0B00C7-5A47-44F4-953E-E63D2F2AF0CF}" srcId="{FE45F1F4-F93E-4F9A-AAC2-4C3848E76086}" destId="{1548763B-11B2-4EED-9A94-FE472144F005}" srcOrd="3" destOrd="0" parTransId="{3006C02C-06DB-4C0B-8D79-EF26ECD6C35A}" sibTransId="{60984CA5-D09D-45D4-8497-8C318F93416A}"/>
    <dgm:cxn modelId="{87E3B3D2-0F6C-4F00-9507-87ED05B13ED6}" type="presOf" srcId="{1548763B-11B2-4EED-9A94-FE472144F005}" destId="{0E5C4164-2BC6-4650-9446-A505AA484D5F}" srcOrd="1" destOrd="0" presId="urn:microsoft.com/office/officeart/2005/8/layout/list1"/>
    <dgm:cxn modelId="{8BDB0ED7-1A42-4F10-AA40-4DC7CA688CA5}" type="presOf" srcId="{834A7D25-1BE5-40AF-9E46-A927DFB90C3A}" destId="{4CE62952-39F3-4D35-B9E5-3331F879ECAF}" srcOrd="1" destOrd="0" presId="urn:microsoft.com/office/officeart/2005/8/layout/list1"/>
    <dgm:cxn modelId="{9AD81058-A52D-4D0B-927C-B629DAD10A88}" type="presParOf" srcId="{A6116C30-FE3C-4D68-8484-A725F1ADFCBF}" destId="{AF011BE3-97FA-4DBD-B497-75E2FF25E000}" srcOrd="0" destOrd="0" presId="urn:microsoft.com/office/officeart/2005/8/layout/list1"/>
    <dgm:cxn modelId="{3BBD6913-B0B0-4F5E-B5D6-7F4E8F299A34}" type="presParOf" srcId="{AF011BE3-97FA-4DBD-B497-75E2FF25E000}" destId="{37FC3459-6222-4A9E-8C83-7E57DFEE80A2}" srcOrd="0" destOrd="0" presId="urn:microsoft.com/office/officeart/2005/8/layout/list1"/>
    <dgm:cxn modelId="{F51B9757-5A2E-409F-8139-B465CBA6D8D0}" type="presParOf" srcId="{AF011BE3-97FA-4DBD-B497-75E2FF25E000}" destId="{4CE62952-39F3-4D35-B9E5-3331F879ECAF}" srcOrd="1" destOrd="0" presId="urn:microsoft.com/office/officeart/2005/8/layout/list1"/>
    <dgm:cxn modelId="{EBC70EE6-B246-4471-8321-76ACA383F2A2}" type="presParOf" srcId="{A6116C30-FE3C-4D68-8484-A725F1ADFCBF}" destId="{A4B46B0A-8C12-4305-B232-A555ACB87B08}" srcOrd="1" destOrd="0" presId="urn:microsoft.com/office/officeart/2005/8/layout/list1"/>
    <dgm:cxn modelId="{8C264708-D173-4249-9727-532577E97191}" type="presParOf" srcId="{A6116C30-FE3C-4D68-8484-A725F1ADFCBF}" destId="{6472C997-DA45-4303-BF80-CE693582AC7D}" srcOrd="2" destOrd="0" presId="urn:microsoft.com/office/officeart/2005/8/layout/list1"/>
    <dgm:cxn modelId="{3FF4FD8A-2118-493E-8CDF-ABE6D2B9B31F}" type="presParOf" srcId="{A6116C30-FE3C-4D68-8484-A725F1ADFCBF}" destId="{45970440-3CCB-41EF-BF98-8F37E223FADC}" srcOrd="3" destOrd="0" presId="urn:microsoft.com/office/officeart/2005/8/layout/list1"/>
    <dgm:cxn modelId="{71E35731-6E5E-4E6C-9C7C-4DE8F4FD81CB}" type="presParOf" srcId="{A6116C30-FE3C-4D68-8484-A725F1ADFCBF}" destId="{AA3060D4-1AE0-481C-A5A2-46367CA69778}" srcOrd="4" destOrd="0" presId="urn:microsoft.com/office/officeart/2005/8/layout/list1"/>
    <dgm:cxn modelId="{19659514-0677-4D2F-AC0D-9FFD47D03D32}" type="presParOf" srcId="{AA3060D4-1AE0-481C-A5A2-46367CA69778}" destId="{66580E90-F23B-4DEC-A6E7-B65C6B0DFFC2}" srcOrd="0" destOrd="0" presId="urn:microsoft.com/office/officeart/2005/8/layout/list1"/>
    <dgm:cxn modelId="{95835835-6CA7-43FC-9ECA-262A37A8EA57}" type="presParOf" srcId="{AA3060D4-1AE0-481C-A5A2-46367CA69778}" destId="{A8418216-EE27-4CF6-A4DF-BE3A8B9205D9}" srcOrd="1" destOrd="0" presId="urn:microsoft.com/office/officeart/2005/8/layout/list1"/>
    <dgm:cxn modelId="{B30B59B4-B1EC-48BC-BF45-0A69EF022134}" type="presParOf" srcId="{A6116C30-FE3C-4D68-8484-A725F1ADFCBF}" destId="{1AC33075-4184-4082-8D96-C6D3AEE1C2AE}" srcOrd="5" destOrd="0" presId="urn:microsoft.com/office/officeart/2005/8/layout/list1"/>
    <dgm:cxn modelId="{56BB36DC-8091-4B2B-9B27-640CFA57C224}" type="presParOf" srcId="{A6116C30-FE3C-4D68-8484-A725F1ADFCBF}" destId="{BED5EC0F-A3EF-4CE8-8868-9105BA64BF13}" srcOrd="6" destOrd="0" presId="urn:microsoft.com/office/officeart/2005/8/layout/list1"/>
    <dgm:cxn modelId="{506729C2-E5DA-4678-95F0-D61B5155E527}" type="presParOf" srcId="{A6116C30-FE3C-4D68-8484-A725F1ADFCBF}" destId="{473695DB-7F3C-46B4-9183-5692A8885526}" srcOrd="7" destOrd="0" presId="urn:microsoft.com/office/officeart/2005/8/layout/list1"/>
    <dgm:cxn modelId="{D7D58DFC-67EF-4F78-8446-C8FD3DC8E8B1}" type="presParOf" srcId="{A6116C30-FE3C-4D68-8484-A725F1ADFCBF}" destId="{5D606C21-EE96-49CB-8B73-A90246B5B1ED}" srcOrd="8" destOrd="0" presId="urn:microsoft.com/office/officeart/2005/8/layout/list1"/>
    <dgm:cxn modelId="{CCBA3551-FB46-425B-9084-E2B4E46153A5}" type="presParOf" srcId="{5D606C21-EE96-49CB-8B73-A90246B5B1ED}" destId="{38C7755D-BB8D-4441-BAF2-26A65A7EFB46}" srcOrd="0" destOrd="0" presId="urn:microsoft.com/office/officeart/2005/8/layout/list1"/>
    <dgm:cxn modelId="{1EA3B2DF-4353-405B-A874-54C43C837D0A}" type="presParOf" srcId="{5D606C21-EE96-49CB-8B73-A90246B5B1ED}" destId="{E6D6ACDB-1D26-4717-BFC5-1E3526EA64BC}" srcOrd="1" destOrd="0" presId="urn:microsoft.com/office/officeart/2005/8/layout/list1"/>
    <dgm:cxn modelId="{397314DC-78E5-4D2A-BE0B-68ACB786827C}" type="presParOf" srcId="{A6116C30-FE3C-4D68-8484-A725F1ADFCBF}" destId="{BB494851-87D9-4371-AC41-C60809EEC31E}" srcOrd="9" destOrd="0" presId="urn:microsoft.com/office/officeart/2005/8/layout/list1"/>
    <dgm:cxn modelId="{326C69DE-DF5B-4980-926A-6BF03F6C3172}" type="presParOf" srcId="{A6116C30-FE3C-4D68-8484-A725F1ADFCBF}" destId="{99E9E451-D885-48ED-94E2-99DC8F96EA11}" srcOrd="10" destOrd="0" presId="urn:microsoft.com/office/officeart/2005/8/layout/list1"/>
    <dgm:cxn modelId="{A7B848BF-605E-4841-81F5-A97C11962B76}" type="presParOf" srcId="{A6116C30-FE3C-4D68-8484-A725F1ADFCBF}" destId="{565D9805-AB01-448E-AD45-223D57851AD6}" srcOrd="11" destOrd="0" presId="urn:microsoft.com/office/officeart/2005/8/layout/list1"/>
    <dgm:cxn modelId="{689C1C7B-574B-4E8F-A0DE-97BC7F1E65CC}" type="presParOf" srcId="{A6116C30-FE3C-4D68-8484-A725F1ADFCBF}" destId="{A06B5567-5DF6-4880-AE6A-BBCA5A3512C7}" srcOrd="12" destOrd="0" presId="urn:microsoft.com/office/officeart/2005/8/layout/list1"/>
    <dgm:cxn modelId="{5FBB07A6-351C-44A7-8A72-38C20E534DFE}" type="presParOf" srcId="{A06B5567-5DF6-4880-AE6A-BBCA5A3512C7}" destId="{4B42109E-006F-44C0-8DEC-17F3C7D86BF5}" srcOrd="0" destOrd="0" presId="urn:microsoft.com/office/officeart/2005/8/layout/list1"/>
    <dgm:cxn modelId="{D3FE8090-0E28-4CE8-8FA5-1B3A1A6357C7}" type="presParOf" srcId="{A06B5567-5DF6-4880-AE6A-BBCA5A3512C7}" destId="{0E5C4164-2BC6-4650-9446-A505AA484D5F}" srcOrd="1" destOrd="0" presId="urn:microsoft.com/office/officeart/2005/8/layout/list1"/>
    <dgm:cxn modelId="{0001F2F8-61BC-42B7-A9AF-65486C8BE2F5}" type="presParOf" srcId="{A6116C30-FE3C-4D68-8484-A725F1ADFCBF}" destId="{E7159757-818F-42FB-9A77-86BAB18DDCF4}" srcOrd="13" destOrd="0" presId="urn:microsoft.com/office/officeart/2005/8/layout/list1"/>
    <dgm:cxn modelId="{2CD44D19-17BB-4A15-9C0A-48A078BFDA74}" type="presParOf" srcId="{A6116C30-FE3C-4D68-8484-A725F1ADFCBF}" destId="{BDB21C74-1C74-4539-8294-90F3DE7D183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88472A-6114-4E32-B4CC-3E3429D7D7D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91F788-B132-4247-850E-D8AE4B741269}">
      <dgm:prSet/>
      <dgm:spPr/>
      <dgm:t>
        <a:bodyPr/>
        <a:lstStyle/>
        <a:p>
          <a:r>
            <a:rPr lang="hr-HR"/>
            <a:t>MASTER šalje CLK </a:t>
          </a:r>
          <a:endParaRPr lang="en-US"/>
        </a:p>
      </dgm:t>
    </dgm:pt>
    <dgm:pt modelId="{55CB6FCC-F7D6-4579-84FC-AC9B54FEC654}" type="parTrans" cxnId="{1332404E-EF71-41BD-9FAB-7DE2876CB804}">
      <dgm:prSet/>
      <dgm:spPr/>
      <dgm:t>
        <a:bodyPr/>
        <a:lstStyle/>
        <a:p>
          <a:endParaRPr lang="en-US"/>
        </a:p>
      </dgm:t>
    </dgm:pt>
    <dgm:pt modelId="{0D1A5033-27DC-4EFB-8AF3-68DFB5EF52F6}" type="sibTrans" cxnId="{1332404E-EF71-41BD-9FAB-7DE2876CB804}">
      <dgm:prSet/>
      <dgm:spPr/>
      <dgm:t>
        <a:bodyPr/>
        <a:lstStyle/>
        <a:p>
          <a:endParaRPr lang="en-US"/>
        </a:p>
      </dgm:t>
    </dgm:pt>
    <dgm:pt modelId="{34BFCEE8-9DB4-405A-97A1-7C6182C778F9}">
      <dgm:prSet/>
      <dgm:spPr/>
      <dgm:t>
        <a:bodyPr/>
        <a:lstStyle/>
        <a:p>
          <a:r>
            <a:rPr lang="hr-HR"/>
            <a:t>SS/CS pinovi idu na low voltage što aktivira slave-a</a:t>
          </a:r>
          <a:endParaRPr lang="en-US"/>
        </a:p>
      </dgm:t>
    </dgm:pt>
    <dgm:pt modelId="{5DC6EA0B-D43B-4F51-9B88-57FE18168506}" type="parTrans" cxnId="{282EC86B-DD2C-478F-8E7D-F494EE5BDCCC}">
      <dgm:prSet/>
      <dgm:spPr/>
      <dgm:t>
        <a:bodyPr/>
        <a:lstStyle/>
        <a:p>
          <a:endParaRPr lang="en-US"/>
        </a:p>
      </dgm:t>
    </dgm:pt>
    <dgm:pt modelId="{1450741F-47A9-4B06-A45C-335EB7EB8833}" type="sibTrans" cxnId="{282EC86B-DD2C-478F-8E7D-F494EE5BDCCC}">
      <dgm:prSet/>
      <dgm:spPr/>
      <dgm:t>
        <a:bodyPr/>
        <a:lstStyle/>
        <a:p>
          <a:endParaRPr lang="en-US"/>
        </a:p>
      </dgm:t>
    </dgm:pt>
    <dgm:pt modelId="{2E4DC63C-A12A-4198-AB38-D250BB19260C}">
      <dgm:prSet/>
      <dgm:spPr/>
      <dgm:t>
        <a:bodyPr/>
        <a:lstStyle/>
        <a:p>
          <a:r>
            <a:rPr lang="hr-HR"/>
            <a:t>MASTER šalje SLAVE-u putem MOSI, najznačajniji bit prvi. SLAVE čita</a:t>
          </a:r>
          <a:endParaRPr lang="en-US"/>
        </a:p>
      </dgm:t>
    </dgm:pt>
    <dgm:pt modelId="{B80DD1B6-5AFE-4F46-9BDA-A2405E20C88A}" type="parTrans" cxnId="{153A0665-197A-49D1-A90D-4AB86E3D44FA}">
      <dgm:prSet/>
      <dgm:spPr/>
      <dgm:t>
        <a:bodyPr/>
        <a:lstStyle/>
        <a:p>
          <a:endParaRPr lang="en-US"/>
        </a:p>
      </dgm:t>
    </dgm:pt>
    <dgm:pt modelId="{2753DF38-4014-48DB-BEE7-7DF63AF49DEA}" type="sibTrans" cxnId="{153A0665-197A-49D1-A90D-4AB86E3D44FA}">
      <dgm:prSet/>
      <dgm:spPr/>
      <dgm:t>
        <a:bodyPr/>
        <a:lstStyle/>
        <a:p>
          <a:endParaRPr lang="en-US"/>
        </a:p>
      </dgm:t>
    </dgm:pt>
    <dgm:pt modelId="{670FE85C-BE52-43C9-800E-E2AEF6CFAA63}">
      <dgm:prSet/>
      <dgm:spPr/>
      <dgm:t>
        <a:bodyPr/>
        <a:lstStyle/>
        <a:p>
          <a:r>
            <a:rPr lang="hr-HR"/>
            <a:t>SLAVE šalje povratnu informaciju ukoliko je potrebna</a:t>
          </a:r>
          <a:endParaRPr lang="en-US"/>
        </a:p>
      </dgm:t>
    </dgm:pt>
    <dgm:pt modelId="{46F3AF57-742B-4D97-8FB5-45403F2858FF}" type="parTrans" cxnId="{76EF684F-F35D-4808-9061-E579A4E21B77}">
      <dgm:prSet/>
      <dgm:spPr/>
      <dgm:t>
        <a:bodyPr/>
        <a:lstStyle/>
        <a:p>
          <a:endParaRPr lang="en-US"/>
        </a:p>
      </dgm:t>
    </dgm:pt>
    <dgm:pt modelId="{49DCDF5A-78D8-42ED-9C05-454C009C822A}" type="sibTrans" cxnId="{76EF684F-F35D-4808-9061-E579A4E21B77}">
      <dgm:prSet/>
      <dgm:spPr/>
      <dgm:t>
        <a:bodyPr/>
        <a:lstStyle/>
        <a:p>
          <a:endParaRPr lang="en-US"/>
        </a:p>
      </dgm:t>
    </dgm:pt>
    <dgm:pt modelId="{28558D78-3ABC-4A7A-BCC6-C55D71AD8ED0}" type="pres">
      <dgm:prSet presAssocID="{7188472A-6114-4E32-B4CC-3E3429D7D7D9}" presName="linear" presStyleCnt="0">
        <dgm:presLayoutVars>
          <dgm:animLvl val="lvl"/>
          <dgm:resizeHandles val="exact"/>
        </dgm:presLayoutVars>
      </dgm:prSet>
      <dgm:spPr/>
    </dgm:pt>
    <dgm:pt modelId="{A6018B9D-CFF1-48A0-8237-4350347B8C7C}" type="pres">
      <dgm:prSet presAssocID="{9A91F788-B132-4247-850E-D8AE4B7412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B6CB54-3D2D-4FA8-A6C6-5014F628D679}" type="pres">
      <dgm:prSet presAssocID="{0D1A5033-27DC-4EFB-8AF3-68DFB5EF52F6}" presName="spacer" presStyleCnt="0"/>
      <dgm:spPr/>
    </dgm:pt>
    <dgm:pt modelId="{585FC2E8-AB1D-4263-A2D7-04C5EAB0292B}" type="pres">
      <dgm:prSet presAssocID="{34BFCEE8-9DB4-405A-97A1-7C6182C778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0C2582-A7CC-4717-A9A7-1186BEA112E6}" type="pres">
      <dgm:prSet presAssocID="{1450741F-47A9-4B06-A45C-335EB7EB8833}" presName="spacer" presStyleCnt="0"/>
      <dgm:spPr/>
    </dgm:pt>
    <dgm:pt modelId="{EFD9593D-C779-4D42-8A2A-5F8F7CF4731F}" type="pres">
      <dgm:prSet presAssocID="{2E4DC63C-A12A-4198-AB38-D250BB19260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A9FA7E-1677-4B55-8A8E-E683BC4007AA}" type="pres">
      <dgm:prSet presAssocID="{2753DF38-4014-48DB-BEE7-7DF63AF49DEA}" presName="spacer" presStyleCnt="0"/>
      <dgm:spPr/>
    </dgm:pt>
    <dgm:pt modelId="{711ED680-DBDA-4505-AD8C-9B3084DE7F1B}" type="pres">
      <dgm:prSet presAssocID="{670FE85C-BE52-43C9-800E-E2AEF6CFAA6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3C100D-45FA-4925-8C51-739BBB35864E}" type="presOf" srcId="{9A91F788-B132-4247-850E-D8AE4B741269}" destId="{A6018B9D-CFF1-48A0-8237-4350347B8C7C}" srcOrd="0" destOrd="0" presId="urn:microsoft.com/office/officeart/2005/8/layout/vList2"/>
    <dgm:cxn modelId="{153A0665-197A-49D1-A90D-4AB86E3D44FA}" srcId="{7188472A-6114-4E32-B4CC-3E3429D7D7D9}" destId="{2E4DC63C-A12A-4198-AB38-D250BB19260C}" srcOrd="2" destOrd="0" parTransId="{B80DD1B6-5AFE-4F46-9BDA-A2405E20C88A}" sibTransId="{2753DF38-4014-48DB-BEE7-7DF63AF49DEA}"/>
    <dgm:cxn modelId="{282EC86B-DD2C-478F-8E7D-F494EE5BDCCC}" srcId="{7188472A-6114-4E32-B4CC-3E3429D7D7D9}" destId="{34BFCEE8-9DB4-405A-97A1-7C6182C778F9}" srcOrd="1" destOrd="0" parTransId="{5DC6EA0B-D43B-4F51-9B88-57FE18168506}" sibTransId="{1450741F-47A9-4B06-A45C-335EB7EB8833}"/>
    <dgm:cxn modelId="{1332404E-EF71-41BD-9FAB-7DE2876CB804}" srcId="{7188472A-6114-4E32-B4CC-3E3429D7D7D9}" destId="{9A91F788-B132-4247-850E-D8AE4B741269}" srcOrd="0" destOrd="0" parTransId="{55CB6FCC-F7D6-4579-84FC-AC9B54FEC654}" sibTransId="{0D1A5033-27DC-4EFB-8AF3-68DFB5EF52F6}"/>
    <dgm:cxn modelId="{76EF684F-F35D-4808-9061-E579A4E21B77}" srcId="{7188472A-6114-4E32-B4CC-3E3429D7D7D9}" destId="{670FE85C-BE52-43C9-800E-E2AEF6CFAA63}" srcOrd="3" destOrd="0" parTransId="{46F3AF57-742B-4D97-8FB5-45403F2858FF}" sibTransId="{49DCDF5A-78D8-42ED-9C05-454C009C822A}"/>
    <dgm:cxn modelId="{D6F36D53-F34B-40B7-885D-4F9930111C36}" type="presOf" srcId="{2E4DC63C-A12A-4198-AB38-D250BB19260C}" destId="{EFD9593D-C779-4D42-8A2A-5F8F7CF4731F}" srcOrd="0" destOrd="0" presId="urn:microsoft.com/office/officeart/2005/8/layout/vList2"/>
    <dgm:cxn modelId="{D0B87AA8-CB8B-4EA9-B491-A62478A473D6}" type="presOf" srcId="{7188472A-6114-4E32-B4CC-3E3429D7D7D9}" destId="{28558D78-3ABC-4A7A-BCC6-C55D71AD8ED0}" srcOrd="0" destOrd="0" presId="urn:microsoft.com/office/officeart/2005/8/layout/vList2"/>
    <dgm:cxn modelId="{0618B0BF-2667-4562-97D7-9EA8AE6BE14A}" type="presOf" srcId="{34BFCEE8-9DB4-405A-97A1-7C6182C778F9}" destId="{585FC2E8-AB1D-4263-A2D7-04C5EAB0292B}" srcOrd="0" destOrd="0" presId="urn:microsoft.com/office/officeart/2005/8/layout/vList2"/>
    <dgm:cxn modelId="{DA2109FB-C1DC-4102-AD32-4911BA4A26BF}" type="presOf" srcId="{670FE85C-BE52-43C9-800E-E2AEF6CFAA63}" destId="{711ED680-DBDA-4505-AD8C-9B3084DE7F1B}" srcOrd="0" destOrd="0" presId="urn:microsoft.com/office/officeart/2005/8/layout/vList2"/>
    <dgm:cxn modelId="{A519338D-CEFB-4B78-87C5-2AB93FF0F06D}" type="presParOf" srcId="{28558D78-3ABC-4A7A-BCC6-C55D71AD8ED0}" destId="{A6018B9D-CFF1-48A0-8237-4350347B8C7C}" srcOrd="0" destOrd="0" presId="urn:microsoft.com/office/officeart/2005/8/layout/vList2"/>
    <dgm:cxn modelId="{4B49061A-9307-4AAA-8EBE-2765FFA5D9F8}" type="presParOf" srcId="{28558D78-3ABC-4A7A-BCC6-C55D71AD8ED0}" destId="{ECB6CB54-3D2D-4FA8-A6C6-5014F628D679}" srcOrd="1" destOrd="0" presId="urn:microsoft.com/office/officeart/2005/8/layout/vList2"/>
    <dgm:cxn modelId="{348C9D34-A13C-4791-AADA-8611ABCCC918}" type="presParOf" srcId="{28558D78-3ABC-4A7A-BCC6-C55D71AD8ED0}" destId="{585FC2E8-AB1D-4263-A2D7-04C5EAB0292B}" srcOrd="2" destOrd="0" presId="urn:microsoft.com/office/officeart/2005/8/layout/vList2"/>
    <dgm:cxn modelId="{224EB072-13F3-4A6D-848A-06D7DA99C337}" type="presParOf" srcId="{28558D78-3ABC-4A7A-BCC6-C55D71AD8ED0}" destId="{4C0C2582-A7CC-4717-A9A7-1186BEA112E6}" srcOrd="3" destOrd="0" presId="urn:microsoft.com/office/officeart/2005/8/layout/vList2"/>
    <dgm:cxn modelId="{36D18C93-B0F5-4033-B771-9E0F56173617}" type="presParOf" srcId="{28558D78-3ABC-4A7A-BCC6-C55D71AD8ED0}" destId="{EFD9593D-C779-4D42-8A2A-5F8F7CF4731F}" srcOrd="4" destOrd="0" presId="urn:microsoft.com/office/officeart/2005/8/layout/vList2"/>
    <dgm:cxn modelId="{6DD6A775-14FB-45A1-B787-7EFABFAD333E}" type="presParOf" srcId="{28558D78-3ABC-4A7A-BCC6-C55D71AD8ED0}" destId="{20A9FA7E-1677-4B55-8A8E-E683BC4007AA}" srcOrd="5" destOrd="0" presId="urn:microsoft.com/office/officeart/2005/8/layout/vList2"/>
    <dgm:cxn modelId="{85D32C76-6C67-4CC6-A473-F4ACA633780A}" type="presParOf" srcId="{28558D78-3ABC-4A7A-BCC6-C55D71AD8ED0}" destId="{711ED680-DBDA-4505-AD8C-9B3084DE7F1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2C997-DA45-4303-BF80-CE693582AC7D}">
      <dsp:nvSpPr>
        <dsp:cNvPr id="0" name=""/>
        <dsp:cNvSpPr/>
      </dsp:nvSpPr>
      <dsp:spPr>
        <a:xfrm>
          <a:off x="0" y="278579"/>
          <a:ext cx="1013142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62952-39F3-4D35-B9E5-3331F879ECAF}">
      <dsp:nvSpPr>
        <dsp:cNvPr id="0" name=""/>
        <dsp:cNvSpPr/>
      </dsp:nvSpPr>
      <dsp:spPr>
        <a:xfrm>
          <a:off x="506571" y="27659"/>
          <a:ext cx="709199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/>
            <a:t>Komunikacijski protokol između mikrokontorolera</a:t>
          </a:r>
          <a:endParaRPr lang="en-US" sz="1700" kern="1200"/>
        </a:p>
      </dsp:txBody>
      <dsp:txXfrm>
        <a:off x="531069" y="52157"/>
        <a:ext cx="7043001" cy="452844"/>
      </dsp:txXfrm>
    </dsp:sp>
    <dsp:sp modelId="{BED5EC0F-A3EF-4CE8-8868-9105BA64BF13}">
      <dsp:nvSpPr>
        <dsp:cNvPr id="0" name=""/>
        <dsp:cNvSpPr/>
      </dsp:nvSpPr>
      <dsp:spPr>
        <a:xfrm>
          <a:off x="0" y="1049700"/>
          <a:ext cx="1013142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668312"/>
              <a:satOff val="367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18216-EE27-4CF6-A4DF-BE3A8B9205D9}">
      <dsp:nvSpPr>
        <dsp:cNvPr id="0" name=""/>
        <dsp:cNvSpPr/>
      </dsp:nvSpPr>
      <dsp:spPr>
        <a:xfrm>
          <a:off x="506571" y="798780"/>
          <a:ext cx="7091997" cy="501840"/>
        </a:xfrm>
        <a:prstGeom prst="roundRect">
          <a:avLst/>
        </a:prstGeom>
        <a:solidFill>
          <a:schemeClr val="accent5">
            <a:hueOff val="-668312"/>
            <a:satOff val="367"/>
            <a:lumOff val="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/>
            <a:t>Koristi se serijska komunikacija </a:t>
          </a:r>
          <a:endParaRPr lang="en-US" sz="1700" kern="1200"/>
        </a:p>
      </dsp:txBody>
      <dsp:txXfrm>
        <a:off x="531069" y="823278"/>
        <a:ext cx="7043001" cy="452844"/>
      </dsp:txXfrm>
    </dsp:sp>
    <dsp:sp modelId="{99E9E451-D885-48ED-94E2-99DC8F96EA11}">
      <dsp:nvSpPr>
        <dsp:cNvPr id="0" name=""/>
        <dsp:cNvSpPr/>
      </dsp:nvSpPr>
      <dsp:spPr>
        <a:xfrm>
          <a:off x="0" y="1820820"/>
          <a:ext cx="1013142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336625"/>
              <a:satOff val="735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6ACDB-1D26-4717-BFC5-1E3526EA64BC}">
      <dsp:nvSpPr>
        <dsp:cNvPr id="0" name=""/>
        <dsp:cNvSpPr/>
      </dsp:nvSpPr>
      <dsp:spPr>
        <a:xfrm>
          <a:off x="506571" y="1569899"/>
          <a:ext cx="7091997" cy="501840"/>
        </a:xfrm>
        <a:prstGeom prst="roundRect">
          <a:avLst/>
        </a:prstGeom>
        <a:solidFill>
          <a:schemeClr val="accent5">
            <a:hueOff val="-1336625"/>
            <a:satOff val="735"/>
            <a:lumOff val="35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/>
            <a:t>Bitovi se šalju jedan po jedan uzastopce</a:t>
          </a:r>
          <a:endParaRPr lang="en-US" sz="1700" kern="1200"/>
        </a:p>
      </dsp:txBody>
      <dsp:txXfrm>
        <a:off x="531069" y="1594397"/>
        <a:ext cx="7043001" cy="452844"/>
      </dsp:txXfrm>
    </dsp:sp>
    <dsp:sp modelId="{BDB21C74-1C74-4539-8294-90F3DE7D183E}">
      <dsp:nvSpPr>
        <dsp:cNvPr id="0" name=""/>
        <dsp:cNvSpPr/>
      </dsp:nvSpPr>
      <dsp:spPr>
        <a:xfrm>
          <a:off x="0" y="2591940"/>
          <a:ext cx="1013142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C4164-2BC6-4650-9446-A505AA484D5F}">
      <dsp:nvSpPr>
        <dsp:cNvPr id="0" name=""/>
        <dsp:cNvSpPr/>
      </dsp:nvSpPr>
      <dsp:spPr>
        <a:xfrm>
          <a:off x="506571" y="2341020"/>
          <a:ext cx="7091997" cy="501840"/>
        </a:xfrm>
        <a:prstGeom prst="roundRect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/>
            <a:t>MASTER-SLAVE princip (CONTROLLER-PERIPHERAL)</a:t>
          </a:r>
          <a:endParaRPr lang="en-US" sz="1700" kern="1200"/>
        </a:p>
      </dsp:txBody>
      <dsp:txXfrm>
        <a:off x="531069" y="2365518"/>
        <a:ext cx="704300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18B9D-CFF1-48A0-8237-4350347B8C7C}">
      <dsp:nvSpPr>
        <dsp:cNvPr id="0" name=""/>
        <dsp:cNvSpPr/>
      </dsp:nvSpPr>
      <dsp:spPr>
        <a:xfrm>
          <a:off x="0" y="64522"/>
          <a:ext cx="6545199" cy="111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MASTER šalje CLK </a:t>
          </a:r>
          <a:endParaRPr lang="en-US" sz="2800" kern="1200"/>
        </a:p>
      </dsp:txBody>
      <dsp:txXfrm>
        <a:off x="54298" y="118820"/>
        <a:ext cx="6436603" cy="1003708"/>
      </dsp:txXfrm>
    </dsp:sp>
    <dsp:sp modelId="{585FC2E8-AB1D-4263-A2D7-04C5EAB0292B}">
      <dsp:nvSpPr>
        <dsp:cNvPr id="0" name=""/>
        <dsp:cNvSpPr/>
      </dsp:nvSpPr>
      <dsp:spPr>
        <a:xfrm>
          <a:off x="0" y="1257466"/>
          <a:ext cx="6545199" cy="1112304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SS/CS pinovi idu na low voltage što aktivira slave-a</a:t>
          </a:r>
          <a:endParaRPr lang="en-US" sz="2800" kern="1200"/>
        </a:p>
      </dsp:txBody>
      <dsp:txXfrm>
        <a:off x="54298" y="1311764"/>
        <a:ext cx="6436603" cy="1003708"/>
      </dsp:txXfrm>
    </dsp:sp>
    <dsp:sp modelId="{EFD9593D-C779-4D42-8A2A-5F8F7CF4731F}">
      <dsp:nvSpPr>
        <dsp:cNvPr id="0" name=""/>
        <dsp:cNvSpPr/>
      </dsp:nvSpPr>
      <dsp:spPr>
        <a:xfrm>
          <a:off x="0" y="2450411"/>
          <a:ext cx="6545199" cy="1112304"/>
        </a:xfrm>
        <a:prstGeom prst="round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MASTER šalje SLAVE-u putem MOSI, najznačajniji bit prvi. SLAVE čita</a:t>
          </a:r>
          <a:endParaRPr lang="en-US" sz="2800" kern="1200"/>
        </a:p>
      </dsp:txBody>
      <dsp:txXfrm>
        <a:off x="54298" y="2504709"/>
        <a:ext cx="6436603" cy="1003708"/>
      </dsp:txXfrm>
    </dsp:sp>
    <dsp:sp modelId="{711ED680-DBDA-4505-AD8C-9B3084DE7F1B}">
      <dsp:nvSpPr>
        <dsp:cNvPr id="0" name=""/>
        <dsp:cNvSpPr/>
      </dsp:nvSpPr>
      <dsp:spPr>
        <a:xfrm>
          <a:off x="0" y="3643355"/>
          <a:ext cx="6545199" cy="1112304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SLAVE šalje povratnu informaciju ukoliko je potrebna</a:t>
          </a:r>
          <a:endParaRPr lang="en-US" sz="2800" kern="1200"/>
        </a:p>
      </dsp:txBody>
      <dsp:txXfrm>
        <a:off x="54298" y="3697653"/>
        <a:ext cx="643660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E318E7-DEA9-C1F0-7B75-7B4D36CF5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3918" y="1964267"/>
            <a:ext cx="8106207" cy="2421464"/>
          </a:xfrm>
        </p:spPr>
        <p:txBody>
          <a:bodyPr/>
          <a:lstStyle/>
          <a:p>
            <a:r>
              <a:rPr lang="hr-HR" dirty="0"/>
              <a:t>SPI KOMUNIKACIJSKI PROTOKOL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A5E34FF-0B35-5900-6AC9-AFE830F40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Ina Čamber</a:t>
            </a:r>
          </a:p>
        </p:txBody>
      </p:sp>
    </p:spTree>
    <p:extLst>
      <p:ext uri="{BB962C8B-B14F-4D97-AF65-F5344CB8AC3E}">
        <p14:creationId xmlns:p14="http://schemas.microsoft.com/office/powerpoint/2010/main" val="31957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A7ACB8A5-34FB-167E-9900-F01800A7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hr-HR" sz="4400">
                <a:solidFill>
                  <a:srgbClr val="FFFFFF"/>
                </a:solidFill>
              </a:rPr>
              <a:t>SPI (SERIAL PERIPHERAL INTERFACE)</a:t>
            </a:r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974D62B2-A6D2-0ED5-F420-EA79C2C02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84845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30183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EB770B-502B-55EF-E556-0A063A35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3" y="577235"/>
            <a:ext cx="6382759" cy="1453363"/>
          </a:xfrm>
        </p:spPr>
        <p:txBody>
          <a:bodyPr>
            <a:normAutofit/>
          </a:bodyPr>
          <a:lstStyle/>
          <a:p>
            <a:pPr algn="ctr"/>
            <a:r>
              <a:rPr lang="hr-HR" dirty="0"/>
              <a:t>Serijski tip komunikacije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A7F341-A58F-6B0C-045B-7B0EFA4F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83" y="4900330"/>
            <a:ext cx="10741234" cy="1957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000" dirty="0"/>
              <a:t>Kod SPI protokola bitovi se šalju jedan po jedan kroz jedan kanal za razliku od paralelne komunikacije prikazane na desnoj slici gdje se koristi više kanala za prijenos bitova </a:t>
            </a:r>
          </a:p>
          <a:p>
            <a:pPr marL="0" indent="0">
              <a:buNone/>
            </a:pPr>
            <a:r>
              <a:rPr lang="hr-HR" sz="2000" dirty="0"/>
              <a:t>za sinkronizaciju bitova kod SPI protokola postoji SCK pin </a:t>
            </a:r>
          </a:p>
          <a:p>
            <a:pPr marL="0" indent="0">
              <a:buNone/>
            </a:pPr>
            <a:r>
              <a:rPr lang="hr-HR" sz="2000" dirty="0"/>
              <a:t>Bitna prednost SPI tipa komunikacije je rad bez prekida te nepostojanje paketa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en-US" dirty="0"/>
          </a:p>
        </p:txBody>
      </p:sp>
      <p:pic>
        <p:nvPicPr>
          <p:cNvPr id="7" name="Slika 6" descr="Slika na kojoj se prikazuje tekst, crta, Font, snimka zaslona&#10;&#10;Opis je automatski generiran">
            <a:extLst>
              <a:ext uri="{FF2B5EF4-FFF2-40B4-BE49-F238E27FC236}">
                <a16:creationId xmlns:a16="http://schemas.microsoft.com/office/drawing/2014/main" id="{6A43392C-3181-92D7-7F17-C3FA51D7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23" y="2030598"/>
            <a:ext cx="4866751" cy="1557754"/>
          </a:xfrm>
          <a:prstGeom prst="rect">
            <a:avLst/>
          </a:prstGeom>
        </p:spPr>
      </p:pic>
      <p:pic>
        <p:nvPicPr>
          <p:cNvPr id="10" name="Slika 9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A622D715-B4BB-881C-4AA0-14F9272DD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55" y="1775445"/>
            <a:ext cx="3951427" cy="25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A9A88D-1E61-E5ED-ADB8-E55A5EE5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Master slave </a:t>
            </a:r>
          </a:p>
        </p:txBody>
      </p:sp>
      <p:pic>
        <p:nvPicPr>
          <p:cNvPr id="5" name="Rezervirano mjesto sadržaja 4" descr="Slika na kojoj se prikazuje tekst, snimka zaslona, Font, crta&#10;&#10;Opis je automatski generiran">
            <a:extLst>
              <a:ext uri="{FF2B5EF4-FFF2-40B4-BE49-F238E27FC236}">
                <a16:creationId xmlns:a16="http://schemas.microsoft.com/office/drawing/2014/main" id="{CF73DA4A-A507-B9EC-95CD-57AB60AC9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32" y="3896919"/>
            <a:ext cx="4789609" cy="2873619"/>
          </a:xfr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79FDC100-1DB3-8434-247C-D750A922FCE4}"/>
              </a:ext>
            </a:extLst>
          </p:cNvPr>
          <p:cNvSpPr txBox="1"/>
          <p:nvPr/>
        </p:nvSpPr>
        <p:spPr>
          <a:xfrm>
            <a:off x="485775" y="1857781"/>
            <a:ext cx="57721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Za SPI protokol koristi se MASTER-SLAVE način komunikacije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MASTER predstavlja </a:t>
            </a:r>
            <a:r>
              <a:rPr lang="hr-HR" sz="2000" dirty="0" err="1"/>
              <a:t>mikrokontroler</a:t>
            </a:r>
            <a:r>
              <a:rPr lang="hr-HR" sz="2000" dirty="0"/>
              <a:t> a SLAVE senzor, display ili čip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000" dirty="0"/>
              <a:t>Jedan master može imati više slave-ova (u teoriji neograničen broj)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DB629A47-A6C1-F4CF-492B-8A876CB1930B}"/>
              </a:ext>
            </a:extLst>
          </p:cNvPr>
          <p:cNvSpPr txBox="1"/>
          <p:nvPr/>
        </p:nvSpPr>
        <p:spPr>
          <a:xfrm>
            <a:off x="6301098" y="4217075"/>
            <a:ext cx="526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4E4E"/>
                </a:solidFill>
              </a:rPr>
              <a:t>MOSI (Master Output/Slave Input) –master </a:t>
            </a:r>
            <a:r>
              <a:rPr lang="hr-HR" dirty="0">
                <a:solidFill>
                  <a:srgbClr val="C04E4E"/>
                </a:solidFill>
              </a:rPr>
              <a:t>šalje podatke slave-u</a:t>
            </a:r>
            <a:endParaRPr lang="en-US" dirty="0">
              <a:solidFill>
                <a:srgbClr val="C04E4E"/>
              </a:solidFill>
            </a:endParaRPr>
          </a:p>
          <a:p>
            <a:r>
              <a:rPr lang="en-US" dirty="0">
                <a:solidFill>
                  <a:srgbClr val="C04E4E"/>
                </a:solidFill>
              </a:rPr>
              <a:t>MISO (Master Input/Slave Output) –slave </a:t>
            </a:r>
            <a:r>
              <a:rPr lang="hr-HR" dirty="0">
                <a:solidFill>
                  <a:srgbClr val="C04E4E"/>
                </a:solidFill>
              </a:rPr>
              <a:t>vraća podatke master-u</a:t>
            </a:r>
            <a:endParaRPr lang="en-US" dirty="0">
              <a:solidFill>
                <a:srgbClr val="C0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1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8681D8-5B7C-E1FF-8030-FFDFAA91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51" y="0"/>
            <a:ext cx="10131425" cy="1456267"/>
          </a:xfrm>
        </p:spPr>
        <p:txBody>
          <a:bodyPr/>
          <a:lstStyle/>
          <a:p>
            <a:r>
              <a:rPr lang="hr-HR" dirty="0"/>
              <a:t>Povezivanje više slave-OVA</a:t>
            </a:r>
          </a:p>
        </p:txBody>
      </p:sp>
      <p:pic>
        <p:nvPicPr>
          <p:cNvPr id="5" name="Rezervirano mjesto sadržaja 4" descr="Slika na kojoj se prikazuje tekst, dijagram, snimka zaslona, Font&#10;&#10;Opis je automatski generiran">
            <a:extLst>
              <a:ext uri="{FF2B5EF4-FFF2-40B4-BE49-F238E27FC236}">
                <a16:creationId xmlns:a16="http://schemas.microsoft.com/office/drawing/2014/main" id="{4004838E-70EC-182F-C7BE-D145993E7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49" y="1533689"/>
            <a:ext cx="5267325" cy="5009986"/>
          </a:xfrm>
        </p:spPr>
      </p:pic>
    </p:spTree>
    <p:extLst>
      <p:ext uri="{BB962C8B-B14F-4D97-AF65-F5344CB8AC3E}">
        <p14:creationId xmlns:p14="http://schemas.microsoft.com/office/powerpoint/2010/main" val="318388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AC1DA10D-F8CD-F69F-0846-4D357D80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hr-HR" sz="4400">
                <a:solidFill>
                  <a:srgbClr val="FFFFFF"/>
                </a:solidFill>
              </a:rPr>
              <a:t>Sck, si, so i cs pinovi</a:t>
            </a:r>
          </a:p>
        </p:txBody>
      </p:sp>
      <p:graphicFrame>
        <p:nvGraphicFramePr>
          <p:cNvPr id="5" name="Rezervirano mjesto sadržaja 4">
            <a:extLst>
              <a:ext uri="{FF2B5EF4-FFF2-40B4-BE49-F238E27FC236}">
                <a16:creationId xmlns:a16="http://schemas.microsoft.com/office/drawing/2014/main" id="{85956215-FA54-C991-4F2A-8FBAA3839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948659"/>
              </p:ext>
            </p:extLst>
          </p:nvPr>
        </p:nvGraphicFramePr>
        <p:xfrm>
          <a:off x="1028700" y="2928683"/>
          <a:ext cx="10131428" cy="267703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013267">
                  <a:extLst>
                    <a:ext uri="{9D8B030D-6E8A-4147-A177-3AD203B41FA5}">
                      <a16:colId xmlns:a16="http://schemas.microsoft.com/office/drawing/2014/main" val="2133019247"/>
                    </a:ext>
                  </a:extLst>
                </a:gridCol>
                <a:gridCol w="2682089">
                  <a:extLst>
                    <a:ext uri="{9D8B030D-6E8A-4147-A177-3AD203B41FA5}">
                      <a16:colId xmlns:a16="http://schemas.microsoft.com/office/drawing/2014/main" val="1557764198"/>
                    </a:ext>
                  </a:extLst>
                </a:gridCol>
                <a:gridCol w="2682089">
                  <a:extLst>
                    <a:ext uri="{9D8B030D-6E8A-4147-A177-3AD203B41FA5}">
                      <a16:colId xmlns:a16="http://schemas.microsoft.com/office/drawing/2014/main" val="2219752129"/>
                    </a:ext>
                  </a:extLst>
                </a:gridCol>
                <a:gridCol w="2753983">
                  <a:extLst>
                    <a:ext uri="{9D8B030D-6E8A-4147-A177-3AD203B41FA5}">
                      <a16:colId xmlns:a16="http://schemas.microsoft.com/office/drawing/2014/main" val="4234312473"/>
                    </a:ext>
                  </a:extLst>
                </a:gridCol>
              </a:tblGrid>
              <a:tr h="598150">
                <a:tc>
                  <a:txBody>
                    <a:bodyPr/>
                    <a:lstStyle/>
                    <a:p>
                      <a:r>
                        <a:rPr lang="hr-HR" sz="2200" b="1" cap="none" spc="0">
                          <a:solidFill>
                            <a:schemeClr val="tx1"/>
                          </a:solidFill>
                        </a:rPr>
                        <a:t>SCK</a:t>
                      </a:r>
                    </a:p>
                  </a:txBody>
                  <a:tcPr marL="87840" marR="125486" marT="25097" marB="18822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200" b="1" cap="none" spc="0">
                          <a:solidFill>
                            <a:schemeClr val="tx1"/>
                          </a:solidFill>
                        </a:rPr>
                        <a:t>SI</a:t>
                      </a:r>
                    </a:p>
                  </a:txBody>
                  <a:tcPr marL="87840" marR="125486" marT="25097" marB="18822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200" b="1" cap="none" spc="0">
                          <a:solidFill>
                            <a:schemeClr val="tx1"/>
                          </a:solidFill>
                        </a:rPr>
                        <a:t>SO</a:t>
                      </a:r>
                    </a:p>
                  </a:txBody>
                  <a:tcPr marL="87840" marR="125486" marT="25097" marB="18822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200" b="1" cap="none" spc="0">
                          <a:solidFill>
                            <a:schemeClr val="tx1"/>
                          </a:solidFill>
                        </a:rPr>
                        <a:t>CS</a:t>
                      </a:r>
                    </a:p>
                  </a:txBody>
                  <a:tcPr marL="87840" marR="125486" marT="25097" marB="18822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96684"/>
                  </a:ext>
                </a:extLst>
              </a:tr>
              <a:tr h="514493">
                <a:tc>
                  <a:txBody>
                    <a:bodyPr/>
                    <a:lstStyle/>
                    <a:p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CLOCK SIGNAL</a:t>
                      </a:r>
                    </a:p>
                  </a:txBody>
                  <a:tcPr marL="87840" marR="125486" marT="25097" marB="18822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SLAVE INPUT </a:t>
                      </a:r>
                    </a:p>
                  </a:txBody>
                  <a:tcPr marL="87840" marR="125486" marT="25097" marB="188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SLAVE OUTPUT</a:t>
                      </a:r>
                    </a:p>
                  </a:txBody>
                  <a:tcPr marL="87840" marR="125486" marT="25097" marB="188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CHIP SELECT</a:t>
                      </a:r>
                    </a:p>
                  </a:txBody>
                  <a:tcPr marL="87840" marR="125486" marT="25097" marB="188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98314"/>
                  </a:ext>
                </a:extLst>
              </a:tr>
              <a:tr h="1016437">
                <a:tc>
                  <a:txBody>
                    <a:bodyPr/>
                    <a:lstStyle/>
                    <a:p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Pin za </a:t>
                      </a:r>
                      <a:r>
                        <a:rPr lang="hr-HR" sz="1600" cap="none" spc="0" err="1">
                          <a:solidFill>
                            <a:schemeClr val="tx1"/>
                          </a:solidFill>
                        </a:rPr>
                        <a:t>clock</a:t>
                      </a:r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r-HR" sz="1600" cap="none" spc="0" err="1">
                          <a:solidFill>
                            <a:schemeClr val="tx1"/>
                          </a:solidFill>
                        </a:rPr>
                        <a:t>cycle</a:t>
                      </a:r>
                      <a:endParaRPr lang="hr-HR" sz="16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hr-HR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840" marR="125486" marT="25097" marB="18822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Pin pomoću kojega slave prima signal</a:t>
                      </a:r>
                    </a:p>
                  </a:txBody>
                  <a:tcPr marL="87840" marR="125486" marT="25097" marB="188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Pin pomoću kojega slave može dati povratnu informaciju masteru</a:t>
                      </a:r>
                    </a:p>
                  </a:txBody>
                  <a:tcPr marL="87840" marR="125486" marT="25097" marB="188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Pin kojim master bira </a:t>
                      </a:r>
                      <a:r>
                        <a:rPr lang="hr-HR" sz="1600" cap="none" spc="0" err="1">
                          <a:solidFill>
                            <a:schemeClr val="tx1"/>
                          </a:solidFill>
                        </a:rPr>
                        <a:t>chip</a:t>
                      </a:r>
                      <a:r>
                        <a:rPr lang="hr-HR" sz="1600" cap="none" spc="0">
                          <a:solidFill>
                            <a:schemeClr val="tx1"/>
                          </a:solidFill>
                        </a:rPr>
                        <a:t> kojem se obraća</a:t>
                      </a:r>
                    </a:p>
                  </a:txBody>
                  <a:tcPr marL="87840" marR="125486" marT="25097" marB="1882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63231"/>
                  </a:ext>
                </a:extLst>
              </a:tr>
              <a:tr h="547956">
                <a:tc gridSpan="4">
                  <a:txBody>
                    <a:bodyPr/>
                    <a:lstStyle/>
                    <a:p>
                      <a:endParaRPr lang="hr-HR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7840" marR="125486" marT="25097" marB="18822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9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3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6AB276D-4990-D012-1920-32A21A6D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hr-HR" sz="3200" dirty="0"/>
              <a:t>Svojstva </a:t>
            </a:r>
            <a:r>
              <a:rPr lang="hr-HR" sz="3200" dirty="0" err="1"/>
              <a:t>sck</a:t>
            </a:r>
            <a:r>
              <a:rPr lang="hr-HR" sz="3200" dirty="0"/>
              <a:t> pina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68AC5FE-E24E-67D1-2F22-173A6602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>
                <a:solidFill>
                  <a:schemeClr val="tx1">
                    <a:lumMod val="85000"/>
                    <a:lumOff val="15000"/>
                  </a:schemeClr>
                </a:solidFill>
              </a:rPr>
              <a:t>CLOCK PHASE</a:t>
            </a:r>
          </a:p>
          <a:p>
            <a:pPr marL="0" indent="0">
              <a:buNone/>
            </a:pPr>
            <a:r>
              <a:rPr lang="hr-HR">
                <a:solidFill>
                  <a:schemeClr val="tx1">
                    <a:lumMod val="85000"/>
                    <a:lumOff val="15000"/>
                  </a:schemeClr>
                </a:solidFill>
              </a:rPr>
              <a:t>-svojstvo pomoću kojeg se slanje i sampleanje bitova smješta na prvi ili drugi rub clock cycle-a bez obzira je li rastući ili padajući</a:t>
            </a:r>
          </a:p>
          <a:p>
            <a:pPr marL="0" indent="0">
              <a:buNone/>
            </a:pPr>
            <a:r>
              <a:rPr lang="hr-HR">
                <a:solidFill>
                  <a:schemeClr val="tx1">
                    <a:lumMod val="85000"/>
                    <a:lumOff val="15000"/>
                  </a:schemeClr>
                </a:solidFill>
              </a:rPr>
              <a:t>CLOCK POLARITY</a:t>
            </a:r>
          </a:p>
          <a:p>
            <a:pPr marL="0" indent="0">
              <a:buNone/>
            </a:pPr>
            <a:r>
              <a:rPr lang="hr-HR">
                <a:solidFill>
                  <a:schemeClr val="tx1">
                    <a:lumMod val="85000"/>
                    <a:lumOff val="15000"/>
                  </a:schemeClr>
                </a:solidFill>
              </a:rPr>
              <a:t>-output i sampleanje na podizanje ili spuštanje clock cylce-a</a:t>
            </a:r>
          </a:p>
          <a:p>
            <a:endParaRPr lang="hr-H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9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D6D14D1-E4AD-5E06-811D-8B5D642A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hr-HR" sz="3100">
                <a:solidFill>
                  <a:srgbClr val="FFFFFF"/>
                </a:solidFill>
              </a:rPr>
              <a:t>KORACI U KOMUNIKACIJI</a:t>
            </a:r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D2465E9D-C0C2-A1D6-8E61-5CCE96C0A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559476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30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D949D74-8FB8-13E2-0B54-BD32BFDC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hr-HR" dirty="0"/>
              <a:t>Prednosti i Mane SPI komunikacije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FB42E42-180E-C9F7-5650-C1239C3C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67619"/>
            <a:ext cx="7402285" cy="3392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Prednosti predstavljaju: -nepostojanje startnog i završnog bita</a:t>
            </a:r>
          </a:p>
          <a:p>
            <a:pPr marL="0" indent="0">
              <a:buNone/>
            </a:pPr>
            <a:r>
              <a:rPr lang="hr-HR" dirty="0"/>
              <a:t>                                           -brža komunikacija</a:t>
            </a:r>
          </a:p>
          <a:p>
            <a:pPr marL="0" indent="0">
              <a:buNone/>
            </a:pPr>
            <a:r>
              <a:rPr lang="hr-HR" dirty="0"/>
              <a:t>                                           -odvojene MISO i MOSI linije pa se podaci mogu </a:t>
            </a:r>
          </a:p>
          <a:p>
            <a:pPr marL="0" indent="0">
              <a:buNone/>
            </a:pPr>
            <a:r>
              <a:rPr lang="hr-HR" dirty="0"/>
              <a:t>                                            primati i slati u isto vrijeme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A095122F-5C3B-884B-7BDC-3AADB08B1DD8}"/>
              </a:ext>
            </a:extLst>
          </p:cNvPr>
          <p:cNvSpPr txBox="1"/>
          <p:nvPr/>
        </p:nvSpPr>
        <p:spPr>
          <a:xfrm>
            <a:off x="866775" y="4829175"/>
            <a:ext cx="595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Mane: -koristi 4 žice</a:t>
            </a:r>
          </a:p>
          <a:p>
            <a:r>
              <a:rPr lang="hr-HR" dirty="0"/>
              <a:t>            -nema garancije da su podaci primljeni </a:t>
            </a:r>
          </a:p>
          <a:p>
            <a:r>
              <a:rPr lang="hr-HR" dirty="0"/>
              <a:t>            -nema provjere grešaka</a:t>
            </a:r>
          </a:p>
        </p:txBody>
      </p:sp>
    </p:spTree>
    <p:extLst>
      <p:ext uri="{BB962C8B-B14F-4D97-AF65-F5344CB8AC3E}">
        <p14:creationId xmlns:p14="http://schemas.microsoft.com/office/powerpoint/2010/main" val="139566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TM03457452[[fn=Nebeski]]</Template>
  <TotalTime>69</TotalTime>
  <Words>324</Words>
  <Application>Microsoft Office PowerPoint</Application>
  <PresentationFormat>Široki zaslon</PresentationFormat>
  <Paragraphs>51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Nebeski</vt:lpstr>
      <vt:lpstr>SPI KOMUNIKACIJSKI PROTOKOL</vt:lpstr>
      <vt:lpstr>SPI (SERIAL PERIPHERAL INTERFACE)</vt:lpstr>
      <vt:lpstr>Serijski tip komunikacije</vt:lpstr>
      <vt:lpstr>Master slave </vt:lpstr>
      <vt:lpstr>Povezivanje više slave-OVA</vt:lpstr>
      <vt:lpstr>Sck, si, so i cs pinovi</vt:lpstr>
      <vt:lpstr>Svojstva sck pina</vt:lpstr>
      <vt:lpstr>KORACI U KOMUNIKACIJI</vt:lpstr>
      <vt:lpstr>Prednosti i Mane SPI komunikacije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 KOMUNIKACIJSKI PROTOKOL</dc:title>
  <dc:creator>Ina Čamber</dc:creator>
  <cp:lastModifiedBy>Ina Čamber</cp:lastModifiedBy>
  <cp:revision>1</cp:revision>
  <dcterms:created xsi:type="dcterms:W3CDTF">2024-01-02T18:24:12Z</dcterms:created>
  <dcterms:modified xsi:type="dcterms:W3CDTF">2024-01-02T19:33:14Z</dcterms:modified>
</cp:coreProperties>
</file>