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6C05-2D38-8E42-9B07-0DD126291268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55AD-AE23-8645-BEA6-687A684A6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3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1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for TADS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402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Boundaries</a:t>
            </a:r>
          </a:p>
          <a:p>
            <a:r>
              <a:rPr lang="en-US" sz="2400" dirty="0" smtClean="0"/>
              <a:t>Another classification?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987" y="1600199"/>
            <a:ext cx="5007643" cy="42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7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739"/>
            <a:ext cx="4074212" cy="47264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 windows (100 bin wide)</a:t>
            </a:r>
          </a:p>
          <a:p>
            <a:r>
              <a:rPr lang="en-US" sz="2400" dirty="0" smtClean="0"/>
              <a:t>Take metrics of the profiles</a:t>
            </a:r>
          </a:p>
          <a:p>
            <a:pPr lvl="1"/>
            <a:r>
              <a:rPr lang="en-US" sz="2000" dirty="0" smtClean="0"/>
              <a:t>Left area</a:t>
            </a:r>
          </a:p>
          <a:p>
            <a:pPr lvl="1"/>
            <a:r>
              <a:rPr lang="en-US" sz="2000" dirty="0" smtClean="0"/>
              <a:t>Right area</a:t>
            </a:r>
          </a:p>
          <a:p>
            <a:pPr lvl="1"/>
            <a:r>
              <a:rPr lang="en-US" sz="2000" dirty="0" smtClean="0"/>
              <a:t>Sum</a:t>
            </a:r>
          </a:p>
          <a:p>
            <a:pPr lvl="1"/>
            <a:r>
              <a:rPr lang="en-US" sz="2000" dirty="0" smtClean="0"/>
              <a:t>Difference</a:t>
            </a:r>
          </a:p>
          <a:p>
            <a:r>
              <a:rPr lang="en-US" sz="2400" dirty="0" smtClean="0"/>
              <a:t>Noisy profile</a:t>
            </a:r>
            <a:endParaRPr lang="en-US" sz="2400" dirty="0"/>
          </a:p>
        </p:txBody>
      </p:sp>
      <p:pic>
        <p:nvPicPr>
          <p:cNvPr id="4" name="Picture 3" descr="window_profiles_chr1_1000-1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81" y="851388"/>
            <a:ext cx="4044219" cy="51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5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_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29" y="436795"/>
            <a:ext cx="3969583" cy="6457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9782" y="3683502"/>
            <a:ext cx="80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L + 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 - 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781" y="735945"/>
            <a:ext cx="29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Look at the Metrics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9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3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Removing the Noise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3902"/>
            <a:ext cx="7581006" cy="217226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far apart do we look for the shifts?</a:t>
            </a:r>
          </a:p>
          <a:p>
            <a:r>
              <a:rPr lang="en-US" sz="2400" dirty="0" smtClean="0"/>
              <a:t>What should be the minimum difference between a max and min?</a:t>
            </a:r>
          </a:p>
          <a:p>
            <a:r>
              <a:rPr lang="en-US" sz="2400" dirty="0" smtClean="0"/>
              <a:t>What counts as a shift?</a:t>
            </a:r>
          </a:p>
          <a:p>
            <a:pPr marL="0" indent="0">
              <a:buNone/>
            </a:pPr>
            <a:r>
              <a:rPr lang="en-US" sz="2400" dirty="0" smtClean="0"/>
              <a:t>Three parameters that can be varied and possibly learned</a:t>
            </a:r>
          </a:p>
          <a:p>
            <a:endParaRPr lang="en-US" sz="2400" dirty="0"/>
          </a:p>
        </p:txBody>
      </p:sp>
      <p:pic>
        <p:nvPicPr>
          <p:cNvPr id="5" name="Picture 4" descr="LRbounds-ch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969"/>
            <a:ext cx="9144000" cy="22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Rbounds-chr1-zo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" y="494911"/>
            <a:ext cx="3434638" cy="4030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50" y="0"/>
            <a:ext cx="5414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54" y="245315"/>
            <a:ext cx="5020260" cy="60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Improving TADS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54"/>
            <a:ext cx="384331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learning </a:t>
            </a:r>
          </a:p>
          <a:p>
            <a:pPr marL="457200" lvl="1" indent="0">
              <a:buNone/>
            </a:pPr>
            <a:r>
              <a:rPr lang="en-US" sz="2000" dirty="0" smtClean="0"/>
              <a:t>- </a:t>
            </a:r>
            <a:r>
              <a:rPr lang="en-US" sz="2000" dirty="0" smtClean="0"/>
              <a:t>Label some boundaries to train with</a:t>
            </a:r>
            <a:endParaRPr lang="en-US" sz="2000" dirty="0" smtClean="0"/>
          </a:p>
          <a:p>
            <a:r>
              <a:rPr lang="en-US" sz="2400" dirty="0" smtClean="0"/>
              <a:t>Other classifications</a:t>
            </a:r>
          </a:p>
        </p:txBody>
      </p:sp>
      <p:pic>
        <p:nvPicPr>
          <p:cNvPr id="5" name="Picture 4" descr="window_profiles_chr1_1000-1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12" y="923039"/>
            <a:ext cx="3910869" cy="49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Combine with compartments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ook for genetic sequence enrichments in different classifications</a:t>
            </a:r>
          </a:p>
          <a:p>
            <a:r>
              <a:rPr lang="en-US" sz="2400" dirty="0" smtClean="0"/>
              <a:t>Look for genetic sequences in combination with compartments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34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Looking for TADS</vt:lpstr>
      <vt:lpstr>Method</vt:lpstr>
      <vt:lpstr>PowerPoint Presentation</vt:lpstr>
      <vt:lpstr>Removing the Noise</vt:lpstr>
      <vt:lpstr>PowerPoint Presentation</vt:lpstr>
      <vt:lpstr>PowerPoint Presentation</vt:lpstr>
      <vt:lpstr>Improving TADS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 Chen</dc:creator>
  <cp:lastModifiedBy>Ina Chen</cp:lastModifiedBy>
  <cp:revision>3</cp:revision>
  <dcterms:created xsi:type="dcterms:W3CDTF">2013-12-13T22:57:17Z</dcterms:created>
  <dcterms:modified xsi:type="dcterms:W3CDTF">2013-12-13T23:14:22Z</dcterms:modified>
</cp:coreProperties>
</file>