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65" r:id="rId11"/>
    <p:sldId id="27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15/05/2023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15/05/2023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14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2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90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02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9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59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79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Release 1 – desenvolvimento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589624"/>
          </a:xfrm>
        </p:spPr>
        <p:txBody>
          <a:bodyPr rtlCol="0">
            <a:normAutofit fontScale="92500" lnSpcReduction="1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Inácio Rodrigues de Matos Galvão – 485178 </a:t>
            </a:r>
          </a:p>
          <a:p>
            <a:pPr rtl="0"/>
            <a:r>
              <a:rPr lang="pt-BR" dirty="0" err="1"/>
              <a:t>Antonio</a:t>
            </a:r>
            <a:r>
              <a:rPr lang="pt-BR" dirty="0"/>
              <a:t> Alyson Lima Melo – 485176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Design Inicial no </a:t>
            </a:r>
            <a:r>
              <a:rPr lang="pt-BR" dirty="0" err="1"/>
              <a:t>Figma</a:t>
            </a:r>
            <a:endParaRPr lang="pt-BR" dirty="0"/>
          </a:p>
          <a:p>
            <a:pPr rtl="0"/>
            <a:r>
              <a:rPr lang="pt-BR" dirty="0"/>
              <a:t>Programação com HTML e CSS</a:t>
            </a:r>
          </a:p>
          <a:p>
            <a:pPr rtl="0"/>
            <a:r>
              <a:rPr lang="pt-BR" dirty="0"/>
              <a:t>Responsividade entre telas</a:t>
            </a:r>
          </a:p>
          <a:p>
            <a:pPr rtl="0"/>
            <a:r>
              <a:rPr lang="pt-BR" dirty="0"/>
              <a:t>Conclusão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RELEASE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4906920" cy="2162057"/>
          </a:xfrm>
        </p:spPr>
        <p:txBody>
          <a:bodyPr rtlCol="0">
            <a:normAutofit fontScale="775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Um repositório de imagens que tem como objetivo fornecer uma plataforma onde os usuários podem compartilhar suas imagens de alta qualidade e interagir com outros usuários. Nossa plataforma é projetada para oferecer aos usuários a oportunidade de exibir suas melhores imagens e até mesmo vender seus direitos para empresas que procuram imagens de alta qualidade para uso em publicidade, marketing e outros fins comerciais. Com um sistema fácil de usar, os usuários podem criar uma conta, fazer upload de suas imagens e compartilhá-las com outros usuários. Além disso, os usuários têm a capacidade de receber pagamento por suas imagens vendidas para empresas. Com a nossa aplicação, acreditamos que estamos criando uma comunidade de fotógrafos, artistas e entusiastas de imagens que podem compartilhar seus trabalhos com o mundo de uma forma fácil e eficiente.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RELEASE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5200650" cy="17155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50" dirty="0"/>
              <a:t>FIGMA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Design da aplicação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98A6FF-2B3E-7EB6-E781-2B9A6C674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58" y="500694"/>
            <a:ext cx="6292782" cy="30004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314B71-54FE-EC66-3ECD-4E41FB2F3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198" y="3666538"/>
            <a:ext cx="3599642" cy="30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Programação em </a:t>
            </a:r>
            <a:r>
              <a:rPr lang="pt-BR" dirty="0" err="1"/>
              <a:t>html</a:t>
            </a:r>
            <a:r>
              <a:rPr lang="pt-BR" dirty="0"/>
              <a:t> E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RELEASE 1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2CFB1D-2EE3-E74B-875C-199E30E0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3" y="1362075"/>
            <a:ext cx="5647427" cy="46555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A3FBA89-EB91-6A9F-69FF-CE8B6FD03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648" y="1362076"/>
            <a:ext cx="4513163" cy="46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RESPONSIVIDADE ENTRE TELAS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RELEASE 1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E5F7B65-A522-7576-839F-786832CC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1478405"/>
            <a:ext cx="3339301" cy="458902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7BADD5D-4D12-AB08-2B63-98ABEC60A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274" y="1478405"/>
            <a:ext cx="3339301" cy="460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710313"/>
            <a:ext cx="6696075" cy="619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3524249"/>
            <a:ext cx="6696074" cy="186967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 nossa aplicação web está progredindo de forma sólida e estamos satisfeitos em informar que 80% do </a:t>
            </a:r>
            <a:r>
              <a:rPr lang="pt-BR" dirty="0" err="1"/>
              <a:t>frontend</a:t>
            </a:r>
            <a:r>
              <a:rPr lang="pt-BR" dirty="0"/>
              <a:t> está pronto para receber os dados dos servidores em Node. Isso nos permite direcionar nossos esforços para aprimorar o HTML e a usabilidade da aplicação, bem como adicionar novas telas, se necessário, para melhorar a experiência do usuário. Estamos confiantes de que estamos no caminho certo para oferecer aos nossos usuários uma plataforma de alta qualidade para compartilhar e vender suas imagens.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RELEASE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RELEASE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{06B8398E-1960-45BA-AFB6-70B187178F56}tf67328976_win32</Template>
  <TotalTime>24</TotalTime>
  <Words>310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Tema do Office</vt:lpstr>
      <vt:lpstr>Release 1 – desenvolvimento web</vt:lpstr>
      <vt:lpstr>objetivos</vt:lpstr>
      <vt:lpstr>introdução</vt:lpstr>
      <vt:lpstr>FIGMA</vt:lpstr>
      <vt:lpstr>Programação em html E css</vt:lpstr>
      <vt:lpstr>RESPONSIVIDADE ENTRE TELAS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1 – desenvolvimento web</dc:title>
  <dc:creator>Inácio Rodrigues</dc:creator>
  <cp:lastModifiedBy>Inácio Rodrigues</cp:lastModifiedBy>
  <cp:revision>1</cp:revision>
  <dcterms:created xsi:type="dcterms:W3CDTF">2023-05-15T23:12:11Z</dcterms:created>
  <dcterms:modified xsi:type="dcterms:W3CDTF">2023-05-15T23:37:01Z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