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21.png" ContentType="image/png"/>
  <Override PartName="/ppt/media/image6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73880" y="4527720"/>
            <a:ext cx="10885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3880" y="4527720"/>
            <a:ext cx="10885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3880" y="4527720"/>
            <a:ext cx="10885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A23A9B6-6B36-49A0-A18B-6506E413AA58}" type="datetime">
              <a:rPr b="0" lang="pt-BR" sz="1200" spc="-1" strike="noStrike">
                <a:solidFill>
                  <a:srgbClr val="ffffff"/>
                </a:solidFill>
                <a:latin typeface="Calibri"/>
              </a:rPr>
              <a:t>24/09/19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23ED27-4EB4-4ADE-9743-CFEB62A08B47}" type="slidenum">
              <a:rPr b="0" lang="pt-BR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614240" y="2641680"/>
            <a:ext cx="7742880" cy="12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ebebeb"/>
                </a:solidFill>
                <a:latin typeface="Cooper Black"/>
              </a:rPr>
              <a:t>Pet’s World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80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2397240" cy="586440"/>
          </a:xfrm>
          <a:prstGeom prst="rect">
            <a:avLst/>
          </a:prstGeom>
          <a:ln>
            <a:noFill/>
          </a:ln>
        </p:spPr>
      </p:pic>
      <p:pic>
        <p:nvPicPr>
          <p:cNvPr id="81" name="Imagem 6" descr=""/>
          <p:cNvPicPr/>
          <p:nvPr/>
        </p:nvPicPr>
        <p:blipFill>
          <a:blip r:embed="rId2"/>
          <a:stretch/>
        </p:blipFill>
        <p:spPr>
          <a:xfrm>
            <a:off x="7328880" y="1276920"/>
            <a:ext cx="3975120" cy="40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73880" y="4795920"/>
            <a:ext cx="1088568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 Light"/>
              </a:rPr>
              <a:t>Feedback</a:t>
            </a:r>
            <a:endParaRPr b="0" lang="pt-BR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915560" y="783360"/>
            <a:ext cx="7837200" cy="321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121" name="Imagem 3" descr=""/>
          <p:cNvPicPr/>
          <p:nvPr/>
        </p:nvPicPr>
        <p:blipFill>
          <a:blip r:embed="rId1"/>
          <a:stretch/>
        </p:blipFill>
        <p:spPr>
          <a:xfrm>
            <a:off x="2646360" y="1888200"/>
            <a:ext cx="6762960" cy="30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ebebeb"/>
                </a:solidFill>
                <a:latin typeface="Century Gothic"/>
              </a:rPr>
              <a:t>Membros: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67240" y="1972440"/>
            <a:ext cx="258156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Inácio Júnior 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Servidor público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Desenvolvedor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23 anos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2397240" cy="5864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3657960" y="1972440"/>
            <a:ext cx="258156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Guilherme Marcelino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Desenvolvedor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20 anos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198800" y="1972440"/>
            <a:ext cx="258156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Guilherme Ferreira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Gestão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17 Anos anos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696880" y="1972440"/>
            <a:ext cx="258156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Lucas Gabriel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Assistente TI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Design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20 anos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8" name="Imagem 1" descr=""/>
          <p:cNvPicPr/>
          <p:nvPr/>
        </p:nvPicPr>
        <p:blipFill>
          <a:blip r:embed="rId2"/>
          <a:stretch/>
        </p:blipFill>
        <p:spPr>
          <a:xfrm>
            <a:off x="8887680" y="3851640"/>
            <a:ext cx="2199960" cy="2199960"/>
          </a:xfrm>
          <a:prstGeom prst="rect">
            <a:avLst/>
          </a:prstGeom>
          <a:ln>
            <a:noFill/>
          </a:ln>
        </p:spPr>
      </p:pic>
      <p:pic>
        <p:nvPicPr>
          <p:cNvPr id="89" name="Imagem 2" descr=""/>
          <p:cNvPicPr/>
          <p:nvPr/>
        </p:nvPicPr>
        <p:blipFill>
          <a:blip r:embed="rId3"/>
          <a:stretch/>
        </p:blipFill>
        <p:spPr>
          <a:xfrm>
            <a:off x="6450120" y="3805200"/>
            <a:ext cx="2246040" cy="2246040"/>
          </a:xfrm>
          <a:prstGeom prst="rect">
            <a:avLst/>
          </a:prstGeom>
          <a:ln>
            <a:noFill/>
          </a:ln>
        </p:spPr>
      </p:pic>
      <p:pic>
        <p:nvPicPr>
          <p:cNvPr id="90" name="Imagem 3" descr=""/>
          <p:cNvPicPr/>
          <p:nvPr/>
        </p:nvPicPr>
        <p:blipFill>
          <a:blip r:embed="rId4"/>
          <a:stretch/>
        </p:blipFill>
        <p:spPr>
          <a:xfrm>
            <a:off x="3780720" y="3805200"/>
            <a:ext cx="2264760" cy="2264760"/>
          </a:xfrm>
          <a:prstGeom prst="rect">
            <a:avLst/>
          </a:prstGeom>
          <a:ln>
            <a:noFill/>
          </a:ln>
        </p:spPr>
      </p:pic>
      <p:pic>
        <p:nvPicPr>
          <p:cNvPr id="91" name="Imagem 7" descr=""/>
          <p:cNvPicPr/>
          <p:nvPr/>
        </p:nvPicPr>
        <p:blipFill>
          <a:blip r:embed="rId5"/>
          <a:stretch/>
        </p:blipFill>
        <p:spPr>
          <a:xfrm>
            <a:off x="1160280" y="3805200"/>
            <a:ext cx="2246040" cy="22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ebebeb"/>
                </a:solidFill>
                <a:latin typeface="Century Gothic"/>
              </a:rPr>
              <a:t>PROBLEMAS A COMBATER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Abandono de animais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Socorros a animais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Achar animais perdidos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3799800" y="4933080"/>
            <a:ext cx="7710840" cy="14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ebebeb"/>
                </a:solidFill>
                <a:latin typeface="Century Gothic"/>
              </a:rPr>
              <a:t>OBJETIVO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CADASTRO DE PESSOAS QUE QUEIRAM ADOTAR OU DOAR ANIMAIS;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CADASTRAR ONGS DE DOAÇÕES E ABRIGOS DE ANIMAIS;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FACILITAR COM QUE PESSOAS POSSAM ACHAR SEUS ANIMAIS PERDIDOS;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CADASTRO DE VETERINÁRIOS VOLUNTARIOS  PARA DAR SUPORTE A PESSOAS QUE PRECISEM DE PRIMEIRO SOCORROS PARA ANIMAIS;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DOAÇÕES PARA ONGS.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7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2397240" cy="5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07800" y="587160"/>
            <a:ext cx="12045960" cy="10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ebebeb"/>
                </a:solidFill>
                <a:latin typeface="Century Gothic"/>
              </a:rPr>
              <a:t>FERRAMENTAS QUE SERÃO UTILIZADAS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9" name="Imagem 3" descr=""/>
          <p:cNvPicPr/>
          <p:nvPr/>
        </p:nvPicPr>
        <p:blipFill>
          <a:blip r:embed="rId1"/>
          <a:stretch/>
        </p:blipFill>
        <p:spPr>
          <a:xfrm>
            <a:off x="432000" y="1944000"/>
            <a:ext cx="2343600" cy="2343600"/>
          </a:xfrm>
          <a:prstGeom prst="rect">
            <a:avLst/>
          </a:prstGeom>
          <a:ln>
            <a:noFill/>
          </a:ln>
        </p:spPr>
      </p:pic>
      <p:pic>
        <p:nvPicPr>
          <p:cNvPr id="100" name="Imagem 6" descr=""/>
          <p:cNvPicPr/>
          <p:nvPr/>
        </p:nvPicPr>
        <p:blipFill>
          <a:blip r:embed="rId2"/>
          <a:stretch/>
        </p:blipFill>
        <p:spPr>
          <a:xfrm>
            <a:off x="0" y="0"/>
            <a:ext cx="2397240" cy="586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4" descr=""/>
          <p:cNvPicPr/>
          <p:nvPr/>
        </p:nvPicPr>
        <p:blipFill>
          <a:blip r:embed="rId3"/>
          <a:stretch/>
        </p:blipFill>
        <p:spPr>
          <a:xfrm>
            <a:off x="7528320" y="4186080"/>
            <a:ext cx="3847320" cy="2437560"/>
          </a:xfrm>
          <a:prstGeom prst="rect">
            <a:avLst/>
          </a:prstGeom>
          <a:ln>
            <a:noFill/>
          </a:ln>
        </p:spPr>
      </p:pic>
      <p:pic>
        <p:nvPicPr>
          <p:cNvPr id="103" name="Imagem 2" descr=""/>
          <p:cNvPicPr/>
          <p:nvPr/>
        </p:nvPicPr>
        <p:blipFill>
          <a:blip r:embed="rId4"/>
          <a:stretch/>
        </p:blipFill>
        <p:spPr>
          <a:xfrm>
            <a:off x="360000" y="4718880"/>
            <a:ext cx="2993040" cy="1544760"/>
          </a:xfrm>
          <a:prstGeom prst="rect">
            <a:avLst/>
          </a:prstGeom>
          <a:ln>
            <a:noFill/>
          </a:ln>
        </p:spPr>
      </p:pic>
      <p:pic>
        <p:nvPicPr>
          <p:cNvPr id="104" name="Imagem 150" descr=""/>
          <p:cNvPicPr/>
          <p:nvPr/>
        </p:nvPicPr>
        <p:blipFill>
          <a:blip r:embed="rId5"/>
          <a:stretch/>
        </p:blipFill>
        <p:spPr>
          <a:xfrm>
            <a:off x="4608000" y="4248000"/>
            <a:ext cx="2231640" cy="2231640"/>
          </a:xfrm>
          <a:prstGeom prst="rect">
            <a:avLst/>
          </a:prstGeom>
          <a:ln>
            <a:noFill/>
          </a:ln>
        </p:spPr>
      </p:pic>
      <p:pic>
        <p:nvPicPr>
          <p:cNvPr id="105" name="Imagem 151" descr=""/>
          <p:cNvPicPr/>
          <p:nvPr/>
        </p:nvPicPr>
        <p:blipFill>
          <a:blip r:embed="rId6"/>
          <a:stretch/>
        </p:blipFill>
        <p:spPr>
          <a:xfrm>
            <a:off x="4647600" y="1800000"/>
            <a:ext cx="2192040" cy="2192040"/>
          </a:xfrm>
          <a:prstGeom prst="rect">
            <a:avLst/>
          </a:prstGeom>
          <a:ln>
            <a:noFill/>
          </a:ln>
        </p:spPr>
      </p:pic>
      <p:pic>
        <p:nvPicPr>
          <p:cNvPr id="106" name="Imagem 152" descr=""/>
          <p:cNvPicPr/>
          <p:nvPr/>
        </p:nvPicPr>
        <p:blipFill>
          <a:blip r:embed="rId7"/>
          <a:stretch/>
        </p:blipFill>
        <p:spPr>
          <a:xfrm>
            <a:off x="8627040" y="1877760"/>
            <a:ext cx="1740600" cy="244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73880" y="4795920"/>
            <a:ext cx="1088568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 Light"/>
              </a:rPr>
              <a:t>Formulário</a:t>
            </a:r>
            <a:endParaRPr b="0" lang="pt-BR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915560" y="503640"/>
            <a:ext cx="7837200" cy="228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Houve uma diferença de mais de 20% pro o app comparado a adoção convencional;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Houve um de 10,6%aumento na aceitação de adoção;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09" name="Imagem 5" descr=""/>
          <p:cNvPicPr/>
          <p:nvPr/>
        </p:nvPicPr>
        <p:blipFill>
          <a:blip r:embed="rId1"/>
          <a:stretch/>
        </p:blipFill>
        <p:spPr>
          <a:xfrm>
            <a:off x="775800" y="2338200"/>
            <a:ext cx="4640760" cy="2457000"/>
          </a:xfrm>
          <a:prstGeom prst="rect">
            <a:avLst/>
          </a:prstGeom>
          <a:ln>
            <a:noFill/>
          </a:ln>
        </p:spPr>
      </p:pic>
      <p:pic>
        <p:nvPicPr>
          <p:cNvPr id="110" name="Imagem 6" descr=""/>
          <p:cNvPicPr/>
          <p:nvPr/>
        </p:nvPicPr>
        <p:blipFill>
          <a:blip r:embed="rId2"/>
          <a:stretch/>
        </p:blipFill>
        <p:spPr>
          <a:xfrm>
            <a:off x="5884200" y="2337120"/>
            <a:ext cx="4708440" cy="245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73880" y="4795920"/>
            <a:ext cx="1088568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 Light"/>
              </a:rPr>
              <a:t>Formulário</a:t>
            </a:r>
            <a:endParaRPr b="0" lang="pt-BR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915560" y="2196000"/>
            <a:ext cx="7837200" cy="38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/>
        </p:blipFill>
        <p:spPr>
          <a:xfrm>
            <a:off x="724680" y="1200600"/>
            <a:ext cx="4892040" cy="2765880"/>
          </a:xfrm>
          <a:prstGeom prst="rect">
            <a:avLst/>
          </a:prstGeom>
          <a:ln>
            <a:noFill/>
          </a:ln>
        </p:spPr>
      </p:pic>
      <p:pic>
        <p:nvPicPr>
          <p:cNvPr id="114" name="Imagem 4" descr=""/>
          <p:cNvPicPr/>
          <p:nvPr/>
        </p:nvPicPr>
        <p:blipFill>
          <a:blip r:embed="rId2"/>
          <a:stretch/>
        </p:blipFill>
        <p:spPr>
          <a:xfrm>
            <a:off x="6491520" y="1200600"/>
            <a:ext cx="4850280" cy="276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3880" y="4795920"/>
            <a:ext cx="1088568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 Light"/>
              </a:rPr>
              <a:t>Formulário</a:t>
            </a:r>
            <a:endParaRPr b="0" lang="pt-BR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915560" y="1680120"/>
            <a:ext cx="7837200" cy="141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63,2% foram do público masculino;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Idade predominante foi de 17 a 22;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Informações mais importantes para o usuário: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1. Foto do Animal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2. Estado de saúde</a:t>
            </a: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</a:rPr>
              <a:t>3. Endereço ONG/Proprietário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176760" y="348120"/>
            <a:ext cx="10600200" cy="13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pt-BR" sz="4200" spc="-1" strike="noStrike">
                <a:solidFill>
                  <a:srgbClr val="ebebeb"/>
                </a:solidFill>
                <a:latin typeface="Century Gothic"/>
              </a:rPr>
              <a:t>CONSIDERAÇÕES FINAIS E LIMITAÇÕES.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CONHECIMENTO DE PROGRAMAÇÃO;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ALACANÇAR O MAIOR NÚMERO DE ONGS E PESSOAS QUE QUEIRAM CONTRIBUIR COM O PROJETO;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INFRAESTRUTURA.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Application>LibreOffice/6.2.1.2$Windows_X86_64 LibreOffice_project/7bcb35dc3024a62dea0caee87020152d1ee96e71</Application>
  <Words>166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2019-09-03T21:50:07Z</dcterms:created>
  <dc:creator>alunofg</dc:creator>
  <dc:description/>
  <dc:language>pt-BR</dc:language>
  <cp:lastModifiedBy/>
  <dcterms:modified xsi:type="dcterms:W3CDTF">2019-09-24T21:20:26Z</dcterms:modified>
  <cp:revision>25</cp:revision>
  <dc:subject/>
  <dc:title>Apresentação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