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8" r:id="rId4"/>
    <p:sldId id="257" r:id="rId5"/>
    <p:sldId id="258" r:id="rId6"/>
    <p:sldId id="259" r:id="rId7"/>
    <p:sldId id="264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33" d="100"/>
          <a:sy n="33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5CE-2023-4DA0-9B53-736A9AB0AD51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0520-326C-42E4-8E24-B7BD58804B1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54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5CE-2023-4DA0-9B53-736A9AB0AD51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0520-326C-42E4-8E24-B7BD58804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53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5CE-2023-4DA0-9B53-736A9AB0AD51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0520-326C-42E4-8E24-B7BD58804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34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5CE-2023-4DA0-9B53-736A9AB0AD51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0520-326C-42E4-8E24-B7BD58804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39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5CE-2023-4DA0-9B53-736A9AB0AD51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0520-326C-42E4-8E24-B7BD58804B1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1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5CE-2023-4DA0-9B53-736A9AB0AD51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0520-326C-42E4-8E24-B7BD58804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07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5CE-2023-4DA0-9B53-736A9AB0AD51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0520-326C-42E4-8E24-B7BD58804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19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5CE-2023-4DA0-9B53-736A9AB0AD51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0520-326C-42E4-8E24-B7BD58804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5CE-2023-4DA0-9B53-736A9AB0AD51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0520-326C-42E4-8E24-B7BD58804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10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D445CE-2023-4DA0-9B53-736A9AB0AD51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700520-326C-42E4-8E24-B7BD58804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58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5CE-2023-4DA0-9B53-736A9AB0AD51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0520-326C-42E4-8E24-B7BD58804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37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D445CE-2023-4DA0-9B53-736A9AB0AD51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700520-326C-42E4-8E24-B7BD58804B1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97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906298" cy="3566160"/>
          </a:xfrm>
        </p:spPr>
        <p:txBody>
          <a:bodyPr>
            <a:normAutofit/>
          </a:bodyPr>
          <a:lstStyle/>
          <a:p>
            <a:r>
              <a:rPr lang="ru-RU" sz="5400" dirty="0"/>
              <a:t>Практическая работа</a:t>
            </a:r>
            <a:br>
              <a:rPr lang="ru-RU" sz="5400" dirty="0"/>
            </a:br>
            <a:r>
              <a:rPr lang="ru-RU" sz="5400" dirty="0"/>
              <a:t>«Туристическое агентство. Земная ось»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9791" y="5537942"/>
            <a:ext cx="7434348" cy="561106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Выполнили студенты 4ИС: Колесников Н.Е., Злобина А.Ю., Филимонова И.М., </a:t>
            </a:r>
            <a:r>
              <a:rPr lang="ru-RU" dirty="0" err="1"/>
              <a:t>курочкин</a:t>
            </a:r>
            <a:r>
              <a:rPr lang="ru-RU" dirty="0"/>
              <a:t> Д.А., водочников А.М.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793" y="109548"/>
            <a:ext cx="1609950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9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Администрирование туров. Редактирование, создание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541390"/>
            <a:ext cx="10058400" cy="2632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826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69102-B33A-66EF-0A4D-6BEBF91A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Страница отеля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4F5967-88B6-4238-BCA6-1D298FD23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557" y="2071078"/>
            <a:ext cx="7449212" cy="3573096"/>
          </a:xfrm>
        </p:spPr>
      </p:pic>
    </p:spTree>
    <p:extLst>
      <p:ext uri="{BB962C8B-B14F-4D97-AF65-F5344CB8AC3E}">
        <p14:creationId xmlns:p14="http://schemas.microsoft.com/office/powerpoint/2010/main" val="363982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851869"/>
            <a:ext cx="10058400" cy="1450757"/>
          </a:xfrm>
        </p:spPr>
        <p:txBody>
          <a:bodyPr/>
          <a:lstStyle/>
          <a:p>
            <a:r>
              <a:rPr lang="ru-RU" sz="3600" dirty="0"/>
              <a:t>Описание предметной области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«Туристическое агентство Земная ось» </a:t>
            </a:r>
            <a:r>
              <a:rPr lang="ru-RU" dirty="0"/>
              <a:t>-</a:t>
            </a:r>
            <a:r>
              <a:rPr lang="ru-RU" b="1" dirty="0"/>
              <a:t> </a:t>
            </a:r>
            <a:r>
              <a:rPr lang="ru-RU" dirty="0"/>
              <a:t>туристическое агентство для пользователей - туристов.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/>
              <a:t> Программа предназначена для управления информацией базы данных и должна содержать:</a:t>
            </a:r>
          </a:p>
          <a:p>
            <a:pPr>
              <a:lnSpc>
                <a:spcPct val="150000"/>
              </a:lnSpc>
            </a:pPr>
            <a:r>
              <a:rPr lang="ru-RU" dirty="0"/>
              <a:t>1) Предложения туроператоров</a:t>
            </a:r>
            <a:r>
              <a:rPr lang="en-US" dirty="0"/>
              <a:t>;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2) Данных по отелям</a:t>
            </a:r>
            <a:r>
              <a:rPr lang="en-US" dirty="0"/>
              <a:t>;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3) Данные туристов для бронирования</a:t>
            </a:r>
            <a:r>
              <a:rPr lang="en-US" dirty="0"/>
              <a:t>.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i="1" dirty="0"/>
              <a:t>Цель: </a:t>
            </a:r>
            <a:r>
              <a:rPr lang="ru-RU" dirty="0"/>
              <a:t>Облегчить возможность бронирования туров, и поиска по отелям. А также разделение (Неавторизированных пользователей, туристов, администраторов базы данных).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66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EBC49-A708-BBF2-65A5-A5795770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Проблемы, которые решает наша система. Конкурентные 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87ACD2-6C31-0463-E162-770961454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Проблемы</a:t>
            </a:r>
            <a:r>
              <a:rPr lang="ru-RU" sz="2400" dirty="0"/>
              <a:t>: Упрощает бронирования для туристов, так как система может учесть все сразу, что необходимо пользователю.</a:t>
            </a:r>
          </a:p>
          <a:p>
            <a:r>
              <a:rPr lang="ru-RU" sz="2400" b="1" dirty="0"/>
              <a:t>Конкурентные преимущества</a:t>
            </a:r>
            <a:r>
              <a:rPr lang="ru-RU" sz="2400" dirty="0"/>
              <a:t>:</a:t>
            </a:r>
          </a:p>
          <a:p>
            <a:r>
              <a:rPr lang="ru-RU" sz="2400" dirty="0"/>
              <a:t>- Удобный в использовании интерфейс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- Возможность поиска и сортировки тур предложений, отелей</a:t>
            </a:r>
            <a:r>
              <a:rPr lang="en-US" sz="2400" dirty="0"/>
              <a:t>;</a:t>
            </a:r>
          </a:p>
          <a:p>
            <a:r>
              <a:rPr lang="en-US" sz="2400" dirty="0"/>
              <a:t>- </a:t>
            </a:r>
            <a:r>
              <a:rPr lang="ru-RU" sz="2400" dirty="0"/>
              <a:t>Разграничение доступа по ролям.</a:t>
            </a:r>
          </a:p>
          <a:p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1002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78" y="673331"/>
            <a:ext cx="9476509" cy="1047404"/>
          </a:xfrm>
        </p:spPr>
        <p:txBody>
          <a:bodyPr>
            <a:normAutofit/>
          </a:bodyPr>
          <a:lstStyle/>
          <a:p>
            <a:r>
              <a:rPr lang="ru-RU" sz="3600" dirty="0"/>
              <a:t>Построили </a:t>
            </a:r>
            <a:r>
              <a:rPr lang="en-US" sz="3600" dirty="0"/>
              <a:t>ER</a:t>
            </a:r>
            <a:r>
              <a:rPr lang="ru-RU" sz="3600" dirty="0"/>
              <a:t>-диаграмму: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195" y="1862052"/>
            <a:ext cx="8736677" cy="3865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11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964" y="924865"/>
            <a:ext cx="8578734" cy="852240"/>
          </a:xfrm>
        </p:spPr>
        <p:txBody>
          <a:bodyPr>
            <a:normAutofit/>
          </a:bodyPr>
          <a:lstStyle/>
          <a:p>
            <a:r>
              <a:rPr lang="ru-RU" sz="3600" dirty="0"/>
              <a:t>Был создан словарь данных: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593" y="1843607"/>
            <a:ext cx="5220392" cy="26419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557" y="1777105"/>
            <a:ext cx="4089862" cy="424224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526" y="4834817"/>
            <a:ext cx="1458725" cy="118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0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512917"/>
            <a:ext cx="5710843" cy="182880"/>
          </a:xfrm>
        </p:spPr>
        <p:txBody>
          <a:bodyPr>
            <a:noAutofit/>
          </a:bodyPr>
          <a:lstStyle/>
          <a:p>
            <a:r>
              <a:rPr lang="ru-RU" sz="3600" dirty="0"/>
              <a:t>Продолжение таблицы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779" y="1932760"/>
            <a:ext cx="4693088" cy="13246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79" y="3257364"/>
            <a:ext cx="4693088" cy="23997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376" y="1932760"/>
            <a:ext cx="4751319" cy="372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7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Окно для навигации и авторизации туриста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434" y="1846263"/>
            <a:ext cx="7161457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361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Возможность выбора туров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523" y="1846263"/>
            <a:ext cx="7885280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150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Администрирование туров. Просмотр данных предоставляемых туров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1846263"/>
            <a:ext cx="9194800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064170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</TotalTime>
  <Words>200</Words>
  <Application>Microsoft Office PowerPoint</Application>
  <PresentationFormat>Широкоэкранный</PresentationFormat>
  <Paragraphs>23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Ретро</vt:lpstr>
      <vt:lpstr>Практическая работа «Туристическое агентство. Земная ось»</vt:lpstr>
      <vt:lpstr>Описание предметной области </vt:lpstr>
      <vt:lpstr>Проблемы, которые решает наша система. Конкурентные преимущества</vt:lpstr>
      <vt:lpstr>Построили ER-диаграмму:</vt:lpstr>
      <vt:lpstr>Был создан словарь данных:</vt:lpstr>
      <vt:lpstr>Продолжение таблицы</vt:lpstr>
      <vt:lpstr>Окно для навигации и авторизации туриста</vt:lpstr>
      <vt:lpstr>Возможность выбора туров</vt:lpstr>
      <vt:lpstr>Администрирование туров. Просмотр данных предоставляемых туров</vt:lpstr>
      <vt:lpstr>Администрирование туров. Редактирование, создание</vt:lpstr>
      <vt:lpstr>Страница отеля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Артур Водочников</dc:creator>
  <cp:lastModifiedBy>user</cp:lastModifiedBy>
  <cp:revision>28</cp:revision>
  <dcterms:created xsi:type="dcterms:W3CDTF">2024-12-16T16:12:03Z</dcterms:created>
  <dcterms:modified xsi:type="dcterms:W3CDTF">2024-12-20T06:51:55Z</dcterms:modified>
</cp:coreProperties>
</file>