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439775" cy="7559675"/>
  <p:notesSz cx="6858000" cy="9144000"/>
  <p:defaultTextStyle>
    <a:defPPr>
      <a:defRPr lang="pt-BR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60" y="84"/>
      </p:cViewPr>
      <p:guideLst>
        <p:guide orient="horz" pos="2381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9EB8-6192-41F1-BB7E-BA1A9274C67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5B8D-ED0B-4CA1-B776-9A2B7C446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1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5F96-346D-4FE3-8826-4F8D4530A41D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B203E-8DA2-459E-B16C-5DD697D25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7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345019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263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007984" y="1931923"/>
            <a:ext cx="11423809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034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1007984" y="3981129"/>
            <a:ext cx="11423809" cy="1322451"/>
          </a:xfrm>
        </p:spPr>
        <p:txBody>
          <a:bodyPr lIns="45720" rIns="45720"/>
          <a:lstStyle>
            <a:lvl1pPr marL="0" marR="80458" indent="0" algn="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74700" indent="0" algn="ctr">
              <a:buNone/>
            </a:lvl2pPr>
            <a:lvl3pPr marL="1149401" indent="0" algn="ctr">
              <a:buNone/>
            </a:lvl3pPr>
            <a:lvl4pPr marL="1724101" indent="0" algn="ctr">
              <a:buNone/>
            </a:lvl4pPr>
            <a:lvl5pPr marL="2298802" indent="0" algn="ctr">
              <a:buNone/>
            </a:lvl5pPr>
            <a:lvl6pPr marL="2873502" indent="0" algn="ctr">
              <a:buNone/>
            </a:lvl6pPr>
            <a:lvl7pPr marL="3448202" indent="0" algn="ctr">
              <a:buNone/>
            </a:lvl7pPr>
            <a:lvl8pPr marL="4022903" indent="0" algn="ctr">
              <a:buNone/>
            </a:lvl8pPr>
            <a:lvl9pPr marL="4597603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989" y="1632896"/>
            <a:ext cx="12095798" cy="483483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9273" y="302745"/>
            <a:ext cx="2612511" cy="616498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988" y="302741"/>
            <a:ext cx="9295845" cy="616498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742" y="1168137"/>
            <a:ext cx="11423809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034" b="1" cap="none" baseline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5571" y="3231670"/>
            <a:ext cx="6719888" cy="1603745"/>
          </a:xfrm>
        </p:spPr>
        <p:txBody>
          <a:bodyPr lIns="91440" rIns="91440" anchor="t"/>
          <a:lstStyle>
            <a:lvl1pPr marL="0" indent="0" algn="l">
              <a:buNone/>
              <a:defRPr sz="2891">
                <a:solidFill>
                  <a:schemeClr val="bg1"/>
                </a:solidFill>
              </a:defRPr>
            </a:lvl1pPr>
            <a:lvl2pPr>
              <a:buNone/>
              <a:defRPr sz="226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11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5345163" y="3312977"/>
            <a:ext cx="268795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263"/>
          </a:p>
        </p:txBody>
      </p:sp>
      <p:sp>
        <p:nvSpPr>
          <p:cNvPr id="8" name="Divisa 7"/>
          <p:cNvSpPr/>
          <p:nvPr/>
        </p:nvSpPr>
        <p:spPr>
          <a:xfrm>
            <a:off x="5071169" y="3312977"/>
            <a:ext cx="268795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263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990" y="1632894"/>
            <a:ext cx="5935900" cy="4989036"/>
          </a:xfrm>
        </p:spPr>
        <p:txBody>
          <a:bodyPr/>
          <a:lstStyle>
            <a:lvl1pPr>
              <a:defRPr sz="3520">
                <a:solidFill>
                  <a:schemeClr val="bg1"/>
                </a:solidFill>
              </a:defRPr>
            </a:lvl1pPr>
            <a:lvl2pPr>
              <a:defRPr sz="3017">
                <a:solidFill>
                  <a:schemeClr val="bg1"/>
                </a:solidFill>
              </a:defRPr>
            </a:lvl2pPr>
            <a:lvl3pPr>
              <a:defRPr sz="2514">
                <a:solidFill>
                  <a:schemeClr val="bg1"/>
                </a:solidFill>
              </a:defRPr>
            </a:lvl3pPr>
            <a:lvl4pPr>
              <a:defRPr sz="2263">
                <a:solidFill>
                  <a:schemeClr val="bg1"/>
                </a:solidFill>
              </a:defRPr>
            </a:lvl4pPr>
            <a:lvl5pPr>
              <a:defRPr sz="2263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31886" y="1632894"/>
            <a:ext cx="5935900" cy="4989036"/>
          </a:xfrm>
        </p:spPr>
        <p:txBody>
          <a:bodyPr/>
          <a:lstStyle>
            <a:lvl1pPr>
              <a:defRPr sz="3520">
                <a:solidFill>
                  <a:schemeClr val="bg1"/>
                </a:solidFill>
              </a:defRPr>
            </a:lvl1pPr>
            <a:lvl2pPr>
              <a:defRPr sz="3017">
                <a:solidFill>
                  <a:schemeClr val="bg1"/>
                </a:solidFill>
              </a:defRPr>
            </a:lvl2pPr>
            <a:lvl3pPr>
              <a:defRPr sz="2514">
                <a:solidFill>
                  <a:schemeClr val="bg1"/>
                </a:solidFill>
              </a:defRPr>
            </a:lvl3pPr>
            <a:lvl4pPr>
              <a:defRPr sz="2263">
                <a:solidFill>
                  <a:schemeClr val="bg1"/>
                </a:solidFill>
              </a:defRPr>
            </a:lvl4pPr>
            <a:lvl5pPr>
              <a:defRPr sz="2263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989" y="300987"/>
            <a:ext cx="12095798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1989" y="5963744"/>
            <a:ext cx="5938234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017" b="0">
                <a:solidFill>
                  <a:schemeClr val="bg1"/>
                </a:solidFill>
              </a:defRPr>
            </a:lvl1pPr>
            <a:lvl2pPr>
              <a:buNone/>
              <a:defRPr sz="2514" b="1"/>
            </a:lvl2pPr>
            <a:lvl3pPr>
              <a:buNone/>
              <a:defRPr sz="2263" b="1"/>
            </a:lvl3pPr>
            <a:lvl4pPr>
              <a:buNone/>
              <a:defRPr sz="2011" b="1"/>
            </a:lvl4pPr>
            <a:lvl5pPr>
              <a:buNone/>
              <a:defRPr sz="2011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827222" y="5963744"/>
            <a:ext cx="594056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017" b="0">
                <a:solidFill>
                  <a:schemeClr val="bg1"/>
                </a:solidFill>
              </a:defRPr>
            </a:lvl1pPr>
            <a:lvl2pPr>
              <a:buNone/>
              <a:defRPr sz="2514" b="1"/>
            </a:lvl2pPr>
            <a:lvl3pPr>
              <a:buNone/>
              <a:defRPr sz="2263" b="1"/>
            </a:lvl3pPr>
            <a:lvl4pPr>
              <a:buNone/>
              <a:defRPr sz="2011" b="1"/>
            </a:lvl4pPr>
            <a:lvl5pPr>
              <a:buNone/>
              <a:defRPr sz="2011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71989" y="1592070"/>
            <a:ext cx="5938234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017"/>
            </a:lvl1pPr>
            <a:lvl2pPr>
              <a:defRPr sz="2514"/>
            </a:lvl2pPr>
            <a:lvl3pPr>
              <a:defRPr sz="2263"/>
            </a:lvl3pPr>
            <a:lvl4pPr>
              <a:defRPr sz="2011"/>
            </a:lvl4pPr>
            <a:lvl5pPr>
              <a:defRPr sz="2011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7221" y="1592070"/>
            <a:ext cx="594056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017"/>
            </a:lvl1pPr>
            <a:lvl2pPr>
              <a:defRPr sz="2514"/>
            </a:lvl2pPr>
            <a:lvl3pPr>
              <a:defRPr sz="2263"/>
            </a:lvl3pPr>
            <a:lvl4pPr>
              <a:defRPr sz="2011"/>
            </a:lvl4pPr>
            <a:lvl5pPr>
              <a:defRPr sz="2011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979" y="5375769"/>
            <a:ext cx="10996652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143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495891" y="5903009"/>
            <a:ext cx="5841823" cy="1007957"/>
          </a:xfrm>
        </p:spPr>
        <p:txBody>
          <a:bodyPr/>
          <a:lstStyle>
            <a:lvl1pPr marL="0" indent="0" algn="r">
              <a:buNone/>
              <a:defRPr sz="2011"/>
            </a:lvl1pPr>
            <a:lvl2pPr>
              <a:buNone/>
              <a:defRPr sz="1508"/>
            </a:lvl2pPr>
            <a:lvl3pPr>
              <a:buNone/>
              <a:defRPr sz="1257"/>
            </a:lvl3pPr>
            <a:lvl4pPr>
              <a:buNone/>
              <a:defRPr sz="1131"/>
            </a:lvl4pPr>
            <a:lvl5pPr>
              <a:buNone/>
              <a:defRPr sz="113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343978" y="302388"/>
            <a:ext cx="10993736" cy="5039783"/>
          </a:xfrm>
        </p:spPr>
        <p:txBody>
          <a:bodyPr/>
          <a:lstStyle>
            <a:lvl1pPr>
              <a:defRPr sz="4022"/>
            </a:lvl1pPr>
            <a:lvl2pPr>
              <a:defRPr sz="3520"/>
            </a:lvl2pPr>
            <a:lvl3pPr>
              <a:defRPr sz="3017"/>
            </a:lvl3pPr>
            <a:lvl4pPr>
              <a:defRPr sz="2514"/>
            </a:lvl4pPr>
            <a:lvl5pPr>
              <a:defRPr sz="2514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887337" y="7063572"/>
            <a:ext cx="2822353" cy="403183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7373" y="6000343"/>
            <a:ext cx="10527824" cy="714556"/>
          </a:xfrm>
          <a:noFill/>
        </p:spPr>
        <p:txBody>
          <a:bodyPr lIns="91440" tIns="0" rIns="91440" anchor="t"/>
          <a:lstStyle>
            <a:lvl1pPr marL="0" marR="22988" indent="0" algn="r">
              <a:buNone/>
              <a:defRPr sz="1760"/>
            </a:lvl1pPr>
            <a:lvl2pPr>
              <a:defRPr sz="1508"/>
            </a:lvl2pPr>
            <a:lvl3pPr>
              <a:defRPr sz="1257"/>
            </a:lvl3pPr>
            <a:lvl4pPr>
              <a:defRPr sz="1131"/>
            </a:lvl4pPr>
            <a:lvl5pPr>
              <a:defRPr sz="113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35995" y="209405"/>
            <a:ext cx="12767786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022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437797" y="7063576"/>
            <a:ext cx="3455012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997" y="5362896"/>
            <a:ext cx="118692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771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33829" y="6553191"/>
            <a:ext cx="7261688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4942" tIns="57471" rIns="114942" bIns="57471" anchor="t" compatLnSpc="1"/>
          <a:lstStyle/>
          <a:p>
            <a:endParaRPr kumimoji="0" lang="en-US" sz="2263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713906" y="6546660"/>
            <a:ext cx="5424194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4942" tIns="57471" rIns="114942" bIns="57471" anchor="t" compatLnSpc="1"/>
          <a:lstStyle/>
          <a:p>
            <a:endParaRPr kumimoji="0" lang="en-US" sz="2263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879" y="6383785"/>
            <a:ext cx="5000693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14942" tIns="57471" rIns="114942" bIns="57471" anchor="ctr" compatLnSpc="1"/>
          <a:lstStyle/>
          <a:p>
            <a:pPr algn="ctr" eaLnBrk="1" latinLnBrk="0" hangingPunct="1"/>
            <a:endParaRPr kumimoji="0" lang="en-US" sz="2263"/>
          </a:p>
        </p:txBody>
      </p:sp>
      <p:cxnSp>
        <p:nvCxnSpPr>
          <p:cNvPr id="11" name="Conector reto 10"/>
          <p:cNvCxnSpPr/>
          <p:nvPr/>
        </p:nvCxnSpPr>
        <p:spPr>
          <a:xfrm>
            <a:off x="-13573" y="6379914"/>
            <a:ext cx="5005388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2734440" y="5498832"/>
            <a:ext cx="268795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263"/>
          </a:p>
        </p:txBody>
      </p:sp>
      <p:sp>
        <p:nvSpPr>
          <p:cNvPr id="13" name="Divisa 12"/>
          <p:cNvSpPr/>
          <p:nvPr/>
        </p:nvSpPr>
        <p:spPr>
          <a:xfrm>
            <a:off x="12460448" y="5498832"/>
            <a:ext cx="268795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263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" y="-1057"/>
            <a:ext cx="13437900" cy="7560732"/>
          </a:xfrm>
          <a:prstGeom prst="rect">
            <a:avLst/>
          </a:prstGeom>
        </p:spPr>
      </p:pic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71989" y="302737"/>
            <a:ext cx="12095798" cy="1259946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71989" y="1632894"/>
            <a:ext cx="12095798" cy="49890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9887337" y="7063572"/>
            <a:ext cx="2822353" cy="40318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57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6437797" y="7063576"/>
            <a:ext cx="3455012" cy="4024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57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2709688" y="7063576"/>
            <a:ext cx="537592" cy="4024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57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154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59760" indent="-321832" algn="l" rtl="0" eaLnBrk="1" latinLnBrk="0" hangingPunct="1">
        <a:spcBef>
          <a:spcPts val="503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394" kern="1200">
          <a:solidFill>
            <a:schemeClr val="tx1"/>
          </a:solidFill>
          <a:latin typeface="+mn-lt"/>
          <a:ea typeface="+mn-ea"/>
          <a:cs typeface="+mn-cs"/>
        </a:defRPr>
      </a:lvl1pPr>
      <a:lvl2pPr marL="781593" indent="-287350" algn="l" rtl="0" eaLnBrk="1" latinLnBrk="0" hangingPunct="1">
        <a:spcBef>
          <a:spcPts val="407"/>
        </a:spcBef>
        <a:buClr>
          <a:schemeClr val="accent1"/>
        </a:buClr>
        <a:buFont typeface="Verdana"/>
        <a:buChar char="◦"/>
        <a:defRPr kumimoji="0" sz="2891" kern="1200">
          <a:solidFill>
            <a:schemeClr val="tx1"/>
          </a:solidFill>
          <a:latin typeface="+mn-lt"/>
          <a:ea typeface="+mn-ea"/>
          <a:cs typeface="+mn-cs"/>
        </a:defRPr>
      </a:lvl2pPr>
      <a:lvl3pPr marL="1080437" indent="-287350" algn="l" rtl="0" eaLnBrk="1" latinLnBrk="0" hangingPunct="1">
        <a:spcBef>
          <a:spcPts val="440"/>
        </a:spcBef>
        <a:buClr>
          <a:schemeClr val="accent2"/>
        </a:buClr>
        <a:buSzPct val="100000"/>
        <a:buFont typeface="Wingdings 2"/>
        <a:buChar char=""/>
        <a:defRPr kumimoji="0"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1" indent="-287350" algn="l" rtl="0" eaLnBrk="1" latinLnBrk="0" hangingPunct="1">
        <a:spcBef>
          <a:spcPts val="440"/>
        </a:spcBef>
        <a:buClr>
          <a:schemeClr val="accent2"/>
        </a:buClr>
        <a:buFont typeface="Wingdings 2"/>
        <a:buChar char=""/>
        <a:defRPr kumimoji="0"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1724101" indent="-287350" algn="l" rtl="0" eaLnBrk="1" latinLnBrk="0" hangingPunct="1">
        <a:spcBef>
          <a:spcPts val="440"/>
        </a:spcBef>
        <a:buClr>
          <a:schemeClr val="accent2"/>
        </a:buClr>
        <a:buFont typeface="Wingdings 2"/>
        <a:buChar char=""/>
        <a:defRPr kumimoji="0"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011451" indent="-287350" algn="l" rtl="0" eaLnBrk="1" latinLnBrk="0" hangingPunct="1">
        <a:spcBef>
          <a:spcPts val="440"/>
        </a:spcBef>
        <a:buClr>
          <a:schemeClr val="accent3"/>
        </a:buClr>
        <a:buFont typeface="Wingdings 2"/>
        <a:buChar char=""/>
        <a:defRPr kumimoji="0"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2298802" indent="-287350" algn="l" rtl="0" eaLnBrk="1" latinLnBrk="0" hangingPunct="1">
        <a:spcBef>
          <a:spcPts val="440"/>
        </a:spcBef>
        <a:buClr>
          <a:schemeClr val="accent3"/>
        </a:buClr>
        <a:buFont typeface="Wingdings 2"/>
        <a:buChar char=""/>
        <a:defRPr kumimoji="0" sz="2011" kern="1200">
          <a:solidFill>
            <a:schemeClr val="tx1"/>
          </a:solidFill>
          <a:latin typeface="+mn-lt"/>
          <a:ea typeface="+mn-ea"/>
          <a:cs typeface="+mn-cs"/>
        </a:defRPr>
      </a:lvl7pPr>
      <a:lvl8pPr marL="2586152" indent="-287350" algn="l" rtl="0" eaLnBrk="1" latinLnBrk="0" hangingPunct="1">
        <a:spcBef>
          <a:spcPts val="440"/>
        </a:spcBef>
        <a:buClr>
          <a:schemeClr val="accent3"/>
        </a:buClr>
        <a:buFont typeface="Wingdings 2"/>
        <a:buChar char=""/>
        <a:defRPr kumimoji="0" sz="2011" kern="1200">
          <a:solidFill>
            <a:schemeClr val="tx1"/>
          </a:solidFill>
          <a:latin typeface="+mn-lt"/>
          <a:ea typeface="+mn-ea"/>
          <a:cs typeface="+mn-cs"/>
        </a:defRPr>
      </a:lvl8pPr>
      <a:lvl9pPr marL="2873502" indent="-287350" algn="l" rtl="0" eaLnBrk="1" latinLnBrk="0" hangingPunct="1">
        <a:spcBef>
          <a:spcPts val="440"/>
        </a:spcBef>
        <a:buClr>
          <a:schemeClr val="accent3"/>
        </a:buClr>
        <a:buFont typeface="Wingdings 2"/>
        <a:buChar char=""/>
        <a:defRPr kumimoji="0" sz="2011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74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241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988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482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229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5976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03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Concurso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</dc:creator>
  <cp:lastModifiedBy>Will Fonseca</cp:lastModifiedBy>
  <cp:revision>19</cp:revision>
  <dcterms:created xsi:type="dcterms:W3CDTF">2012-03-25T09:59:24Z</dcterms:created>
  <dcterms:modified xsi:type="dcterms:W3CDTF">2020-03-26T16:17:25Z</dcterms:modified>
</cp:coreProperties>
</file>