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0691813" cy="7559675"/>
  <p:notesSz cx="6858000" cy="9144000"/>
  <p:defaultTextStyle>
    <a:defPPr>
      <a:defRPr lang="pt-BR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88" y="84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F9EB8-6192-41F1-BB7E-BA1A9274C675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5B8D-ED0B-4CA1-B776-9A2B7C4463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17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5F96-346D-4FE3-8826-4F8D4530A41D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B203E-8DA2-459E-B16C-5DD697D25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76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5141358"/>
            <a:ext cx="1070010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801886" y="1931922"/>
            <a:ext cx="908804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801886" y="3981128"/>
            <a:ext cx="9088041" cy="1322451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591" y="1632895"/>
            <a:ext cx="9622632" cy="483483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002505" y="302744"/>
            <a:ext cx="2078344" cy="616498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590" y="302741"/>
            <a:ext cx="7395171" cy="616498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653" y="1168136"/>
            <a:ext cx="908804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86714" y="3231669"/>
            <a:ext cx="5345907" cy="1603745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4252265" y="3312976"/>
            <a:ext cx="213836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034293" y="3312976"/>
            <a:ext cx="213836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4591" y="1632894"/>
            <a:ext cx="4722217" cy="49890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35005" y="1632894"/>
            <a:ext cx="4722217" cy="49890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9622632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591" y="5963744"/>
            <a:ext cx="4724074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431295" y="5963744"/>
            <a:ext cx="4725930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34591" y="1592070"/>
            <a:ext cx="4724074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1294" y="1592070"/>
            <a:ext cx="4725930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182" y="5375769"/>
            <a:ext cx="8748223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167709" y="5903008"/>
            <a:ext cx="4647375" cy="1007957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069181" y="302387"/>
            <a:ext cx="8745903" cy="50397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65723" y="7063571"/>
            <a:ext cx="2245281" cy="403183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34409" y="6000343"/>
            <a:ext cx="8375254" cy="714556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67296" y="209405"/>
            <a:ext cx="10157222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121493" y="7063575"/>
            <a:ext cx="274858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297" y="5362896"/>
            <a:ext cx="9442368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83787" y="6553191"/>
            <a:ext cx="5776928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567937" y="6546660"/>
            <a:ext cx="4315137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7064" y="6383784"/>
            <a:ext cx="3978227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0798" y="6379913"/>
            <a:ext cx="3981962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0130694" y="5498831"/>
            <a:ext cx="213836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9912724" y="5498831"/>
            <a:ext cx="213836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" y="0"/>
            <a:ext cx="10684666" cy="7559675"/>
          </a:xfrm>
          <a:prstGeom prst="rect">
            <a:avLst/>
          </a:prstGeom>
        </p:spPr>
      </p:pic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534591" y="1632894"/>
            <a:ext cx="9622632" cy="49890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7865723" y="7063571"/>
            <a:ext cx="2245281" cy="403183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121493" y="7063575"/>
            <a:ext cx="2748583" cy="40248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0111003" y="7063575"/>
            <a:ext cx="427673" cy="40248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03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4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Calibri</vt:lpstr>
      <vt:lpstr>Lucida Sans Unicode</vt:lpstr>
      <vt:lpstr>Verdana</vt:lpstr>
      <vt:lpstr>Wingdings 2</vt:lpstr>
      <vt:lpstr>Wingdings 3</vt:lpstr>
      <vt:lpstr>Concurso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</dc:creator>
  <cp:lastModifiedBy>Will Fonseca</cp:lastModifiedBy>
  <cp:revision>18</cp:revision>
  <dcterms:created xsi:type="dcterms:W3CDTF">2012-03-25T09:59:24Z</dcterms:created>
  <dcterms:modified xsi:type="dcterms:W3CDTF">2020-03-26T16:15:46Z</dcterms:modified>
</cp:coreProperties>
</file>