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7" r:id="rId3"/>
    <p:sldId id="270" r:id="rId4"/>
    <p:sldId id="321" r:id="rId5"/>
    <p:sldId id="297" r:id="rId6"/>
    <p:sldId id="317" r:id="rId7"/>
    <p:sldId id="271" r:id="rId8"/>
    <p:sldId id="319" r:id="rId9"/>
    <p:sldId id="31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91" d="100"/>
          <a:sy n="91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4.jpeg"/><Relationship Id="rId5" Type="http://schemas.openxmlformats.org/officeDocument/2006/relationships/image" Target="../media/image20.jpeg"/><Relationship Id="rId10" Type="http://schemas.openxmlformats.org/officeDocument/2006/relationships/image" Target="../media/image3.png"/><Relationship Id="rId4" Type="http://schemas.openxmlformats.org/officeDocument/2006/relationships/image" Target="../media/image19.jpe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37502" y="2824452"/>
            <a:ext cx="446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 err="1">
                <a:solidFill>
                  <a:schemeClr val="accent2"/>
                </a:solidFill>
                <a:latin typeface="+mj-ea"/>
                <a:ea typeface="+mj-ea"/>
              </a:rPr>
              <a:t>아두이노</a:t>
            </a:r>
            <a:r>
              <a:rPr lang="ko-KR" altLang="en-US" sz="5400" b="1" spc="-30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5400" b="1" spc="-300" dirty="0">
                <a:solidFill>
                  <a:schemeClr val="accent2"/>
                </a:solidFill>
                <a:latin typeface="+mj-ea"/>
                <a:ea typeface="+mj-ea"/>
              </a:rPr>
              <a:t>RC</a:t>
            </a:r>
            <a:r>
              <a:rPr lang="ko-KR" altLang="en-US" sz="5400" b="1" spc="-300" dirty="0">
                <a:solidFill>
                  <a:schemeClr val="accent2"/>
                </a:solidFill>
                <a:latin typeface="+mj-ea"/>
                <a:ea typeface="+mj-ea"/>
              </a:rPr>
              <a:t>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529" y="3747782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j-ea"/>
                <a:ea typeface="+mj-ea"/>
              </a:rPr>
              <a:t>2017301086 </a:t>
            </a:r>
            <a:r>
              <a:rPr lang="ko-KR" altLang="en-US" sz="2000" dirty="0" err="1">
                <a:solidFill>
                  <a:schemeClr val="accent2"/>
                </a:solidFill>
                <a:latin typeface="+mj-ea"/>
                <a:ea typeface="+mj-ea"/>
              </a:rPr>
              <a:t>황인애</a:t>
            </a:r>
            <a:endParaRPr lang="en-US" altLang="ko-KR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409548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+mj-ea"/>
                <a:ea typeface="+mj-ea"/>
              </a:rPr>
              <a:t>2019</a:t>
            </a:r>
          </a:p>
          <a:p>
            <a:r>
              <a:rPr lang="ko-KR" altLang="en-US" sz="1400" dirty="0">
                <a:solidFill>
                  <a:schemeClr val="accent2"/>
                </a:solidFill>
                <a:latin typeface="+mj-ea"/>
                <a:ea typeface="+mj-ea"/>
              </a:rPr>
              <a:t>임베디드 시스템 기말프로젝트</a:t>
            </a:r>
            <a:endParaRPr lang="en-US" altLang="ko-KR" sz="1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40111" y="789917"/>
            <a:ext cx="242758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  <a:latin typeface="+mj-ea"/>
                  <a:ea typeface="+mj-ea"/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32163" y="2113692"/>
              <a:ext cx="81785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  <a:latin typeface="+mj-ea"/>
                  <a:ea typeface="+mj-ea"/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263E7F-0412-4EC6-A1BC-C5248DEFA91C}"/>
              </a:ext>
            </a:extLst>
          </p:cNvPr>
          <p:cNvSpPr txBox="1"/>
          <p:nvPr/>
        </p:nvSpPr>
        <p:spPr>
          <a:xfrm>
            <a:off x="5118809" y="2828835"/>
            <a:ext cx="1954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latin typeface="+mj-ea"/>
                <a:ea typeface="+mj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5075" y="485846"/>
            <a:ext cx="148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RC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카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202" y="2077843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시리얼통신을 이용한 </a:t>
            </a:r>
            <a:r>
              <a:rPr lang="ko-KR" altLang="en-US" sz="2400" b="1" dirty="0" err="1">
                <a:latin typeface="+mj-ea"/>
                <a:ea typeface="+mj-ea"/>
              </a:rPr>
              <a:t>아두이노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RC</a:t>
            </a:r>
            <a:r>
              <a:rPr lang="ko-KR" altLang="en-US" sz="2400" b="1" dirty="0">
                <a:latin typeface="+mj-ea"/>
                <a:ea typeface="+mj-ea"/>
              </a:rPr>
              <a:t>카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202110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E27052-421F-4DCE-9400-358A2A59D287}"/>
              </a:ext>
            </a:extLst>
          </p:cNvPr>
          <p:cNvSpPr txBox="1"/>
          <p:nvPr/>
        </p:nvSpPr>
        <p:spPr>
          <a:xfrm>
            <a:off x="1095030" y="2728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회전방향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EDB1E-2484-4B84-ABBD-4998035895A3}"/>
              </a:ext>
            </a:extLst>
          </p:cNvPr>
          <p:cNvSpPr txBox="1"/>
          <p:nvPr/>
        </p:nvSpPr>
        <p:spPr>
          <a:xfrm>
            <a:off x="3619952" y="2728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속도조절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68AF3-9563-4B45-972D-FD61654AA5DB}"/>
              </a:ext>
            </a:extLst>
          </p:cNvPr>
          <p:cNvSpPr txBox="1"/>
          <p:nvPr/>
        </p:nvSpPr>
        <p:spPr>
          <a:xfrm>
            <a:off x="812099" y="3251161"/>
            <a:ext cx="1981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앞으로 이동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뒤로 이동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정지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왼쪽으로 회전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오른쪽으로 회전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B0D41-937C-4F24-8850-963385111C5D}"/>
              </a:ext>
            </a:extLst>
          </p:cNvPr>
          <p:cNvSpPr txBox="1"/>
          <p:nvPr/>
        </p:nvSpPr>
        <p:spPr>
          <a:xfrm>
            <a:off x="3228819" y="3251161"/>
            <a:ext cx="2198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낮은 숫자 입력 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  속도 </a:t>
            </a:r>
            <a:r>
              <a:rPr lang="ko-KR" altLang="en-US" sz="1600" dirty="0" err="1">
                <a:latin typeface="+mn-ea"/>
              </a:rPr>
              <a:t>느려지고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높은 숫자 입력 시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속도 빨라진다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82485-66B5-42DE-8F1D-06B4D052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14" y="2021100"/>
            <a:ext cx="3434596" cy="34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399" y="48584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추가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120259" y="1730371"/>
            <a:ext cx="3940176" cy="3940176"/>
            <a:chOff x="4338637" y="1952624"/>
            <a:chExt cx="3514725" cy="3514725"/>
          </a:xfrm>
        </p:grpSpPr>
        <p:sp>
          <p:nvSpPr>
            <p:cNvPr id="42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4984" y="4183938"/>
              <a:ext cx="792115" cy="41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RC</a:t>
              </a:r>
              <a:r>
                <a:rPr lang="ko-KR" altLang="en-US" sz="2400" b="1" dirty="0">
                  <a:solidFill>
                    <a:schemeClr val="bg1"/>
                  </a:solidFill>
                  <a:latin typeface="+mn-ea"/>
                </a:rPr>
                <a:t>카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46155CB-B765-4266-AF25-227CEDFD3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8" t="44903" r="15692"/>
          <a:stretch/>
        </p:blipFill>
        <p:spPr>
          <a:xfrm>
            <a:off x="5154680" y="2866016"/>
            <a:ext cx="1882638" cy="1311992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4F58DDE-4770-4EDC-A809-24B3A2D968E7}"/>
              </a:ext>
            </a:extLst>
          </p:cNvPr>
          <p:cNvSpPr/>
          <p:nvPr/>
        </p:nvSpPr>
        <p:spPr>
          <a:xfrm>
            <a:off x="4120259" y="2617365"/>
            <a:ext cx="201336" cy="1845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5D5D59-247D-4656-8FBC-6D71A58A80C1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363986" y="2774895"/>
            <a:ext cx="785758" cy="5471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C3FE40-4421-4DDD-A296-A05EDA114ED7}"/>
              </a:ext>
            </a:extLst>
          </p:cNvPr>
          <p:cNvSpPr txBox="1"/>
          <p:nvPr/>
        </p:nvSpPr>
        <p:spPr>
          <a:xfrm>
            <a:off x="1331043" y="3322040"/>
            <a:ext cx="278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정지하였을 경우 </a:t>
            </a:r>
            <a:r>
              <a:rPr lang="ko-KR" altLang="en-US" dirty="0" err="1">
                <a:latin typeface="+mj-ea"/>
                <a:ea typeface="+mj-ea"/>
              </a:rPr>
              <a:t>피에조부저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통해서 </a:t>
            </a:r>
            <a:r>
              <a:rPr lang="ko-KR" altLang="en-US" dirty="0">
                <a:latin typeface="+mj-ea"/>
                <a:ea typeface="+mj-ea"/>
              </a:rPr>
              <a:t>일정시간 소리 울리기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66BD61-9032-4596-8806-875484609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11" y="2023975"/>
            <a:ext cx="1038892" cy="1371338"/>
          </a:xfrm>
          <a:prstGeom prst="rect">
            <a:avLst/>
          </a:prstGeom>
        </p:spPr>
      </p:pic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E9074434-3C12-466E-8990-EE41ADE11A4C}"/>
              </a:ext>
            </a:extLst>
          </p:cNvPr>
          <p:cNvSpPr/>
          <p:nvPr/>
        </p:nvSpPr>
        <p:spPr>
          <a:xfrm rot="9097737">
            <a:off x="7754090" y="4816941"/>
            <a:ext cx="201336" cy="1845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642C24-7838-465B-9DCE-E227AB6BE01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7943335" y="4245371"/>
            <a:ext cx="625724" cy="6160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2795FE-DFF9-4761-B2C6-95048D4BD374}"/>
              </a:ext>
            </a:extLst>
          </p:cNvPr>
          <p:cNvSpPr txBox="1"/>
          <p:nvPr/>
        </p:nvSpPr>
        <p:spPr>
          <a:xfrm>
            <a:off x="8520837" y="3539283"/>
            <a:ext cx="29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LCD</a:t>
            </a:r>
            <a:r>
              <a:rPr lang="ko-KR" altLang="en-US" dirty="0">
                <a:latin typeface="+mj-ea"/>
                <a:ea typeface="+mj-ea"/>
              </a:rPr>
              <a:t> 디스플레이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를 이용하여 전달하고자 하는 </a:t>
            </a:r>
            <a:r>
              <a:rPr lang="ko-KR" altLang="en-US" dirty="0">
                <a:latin typeface="+mj-ea"/>
                <a:ea typeface="+mj-ea"/>
              </a:rPr>
              <a:t>문구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가 나올 수 있게 하기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409275-0E52-4D57-B883-86E2563ED5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6" b="32607"/>
          <a:stretch/>
        </p:blipFill>
        <p:spPr>
          <a:xfrm>
            <a:off x="8447586" y="4427392"/>
            <a:ext cx="2844044" cy="12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399" y="48584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추가</a:t>
            </a:r>
          </a:p>
        </p:txBody>
      </p:sp>
      <p:sp>
        <p:nvSpPr>
          <p:cNvPr id="40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120259" y="1730371"/>
            <a:ext cx="3940176" cy="3940176"/>
            <a:chOff x="4338637" y="1952624"/>
            <a:chExt cx="3514725" cy="3514725"/>
          </a:xfrm>
        </p:grpSpPr>
        <p:sp>
          <p:nvSpPr>
            <p:cNvPr id="42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4984" y="4183938"/>
              <a:ext cx="792115" cy="41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RC</a:t>
              </a:r>
              <a:r>
                <a:rPr lang="ko-KR" altLang="en-US" sz="2400" b="1" dirty="0">
                  <a:solidFill>
                    <a:schemeClr val="bg1"/>
                  </a:solidFill>
                  <a:latin typeface="+mn-ea"/>
                </a:rPr>
                <a:t>카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46155CB-B765-4266-AF25-227CEDFD3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8" t="44903" r="15692"/>
          <a:stretch/>
        </p:blipFill>
        <p:spPr>
          <a:xfrm>
            <a:off x="5154680" y="2866016"/>
            <a:ext cx="1882638" cy="13119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2641B79-51D7-4C69-8C26-2C648B16A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62" y="2878414"/>
            <a:ext cx="1299594" cy="129959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C18030-7681-488F-B4EB-BCC1BE70C1E5}"/>
              </a:ext>
            </a:extLst>
          </p:cNvPr>
          <p:cNvSpPr txBox="1"/>
          <p:nvPr/>
        </p:nvSpPr>
        <p:spPr>
          <a:xfrm>
            <a:off x="1925139" y="4231781"/>
            <a:ext cx="1713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Serial </a:t>
            </a:r>
            <a:r>
              <a:rPr lang="ko-KR" altLang="en-US" sz="2400" b="1" dirty="0">
                <a:latin typeface="+mn-ea"/>
              </a:rPr>
              <a:t>통신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10102B-90CC-46EE-A73B-77B2AE3ECE15}"/>
              </a:ext>
            </a:extLst>
          </p:cNvPr>
          <p:cNvSpPr txBox="1"/>
          <p:nvPr/>
        </p:nvSpPr>
        <p:spPr>
          <a:xfrm>
            <a:off x="8279594" y="4231781"/>
            <a:ext cx="209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Android </a:t>
            </a:r>
            <a:r>
              <a:rPr lang="ko-KR" altLang="en-US" sz="2400" b="1" dirty="0">
                <a:latin typeface="+mn-ea"/>
              </a:rPr>
              <a:t>연결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85DACDA-4D63-47B8-8E72-23C29F8DC2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5" r="12998"/>
          <a:stretch/>
        </p:blipFill>
        <p:spPr>
          <a:xfrm>
            <a:off x="9357932" y="2797811"/>
            <a:ext cx="1073792" cy="138019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316719-7B8C-4D69-B8A3-9DE26125050A}"/>
              </a:ext>
            </a:extLst>
          </p:cNvPr>
          <p:cNvSpPr txBox="1"/>
          <p:nvPr/>
        </p:nvSpPr>
        <p:spPr>
          <a:xfrm>
            <a:off x="9063851" y="4562552"/>
            <a:ext cx="13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Bluetooth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  <a:latin typeface="+mj-ea"/>
                  <a:ea typeface="+mj-ea"/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32163" y="2113692"/>
              <a:ext cx="81785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  <a:latin typeface="+mj-ea"/>
                  <a:ea typeface="+mj-ea"/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263E7F-0412-4EC6-A1BC-C5248DEFA91C}"/>
              </a:ext>
            </a:extLst>
          </p:cNvPr>
          <p:cNvSpPr txBox="1"/>
          <p:nvPr/>
        </p:nvSpPr>
        <p:spPr>
          <a:xfrm>
            <a:off x="4471997" y="3013501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latin typeface="+mj-ea"/>
                <a:ea typeface="+mj-ea"/>
              </a:rPr>
              <a:t>필요한 부품</a:t>
            </a:r>
          </a:p>
        </p:txBody>
      </p:sp>
    </p:spTree>
    <p:extLst>
      <p:ext uri="{BB962C8B-B14F-4D97-AF65-F5344CB8AC3E}">
        <p14:creationId xmlns:p14="http://schemas.microsoft.com/office/powerpoint/2010/main" val="386398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464" y="48584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필요한 부품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74E77-7789-4B6B-AE7F-C3A1A86B1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46" y="1435603"/>
            <a:ext cx="1268144" cy="828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CDAF28-F74C-40CE-AA07-32D42602AE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8411"/>
          <a:stretch/>
        </p:blipFill>
        <p:spPr>
          <a:xfrm>
            <a:off x="1796958" y="1356314"/>
            <a:ext cx="1195865" cy="821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3E5334-25A4-4E80-A748-85DEBFDB0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6" y="1261639"/>
            <a:ext cx="1268144" cy="101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AD0028-9A89-4E68-912C-A697D6C3C5EF}"/>
              </a:ext>
            </a:extLst>
          </p:cNvPr>
          <p:cNvSpPr txBox="1"/>
          <p:nvPr/>
        </p:nvSpPr>
        <p:spPr>
          <a:xfrm>
            <a:off x="515938" y="2277818"/>
            <a:ext cx="121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j-ea"/>
                <a:ea typeface="+mj-ea"/>
              </a:rPr>
              <a:t>아두이노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UNO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98696-D2BE-4ABA-B002-11605D5B3977}"/>
              </a:ext>
            </a:extLst>
          </p:cNvPr>
          <p:cNvSpPr txBox="1"/>
          <p:nvPr/>
        </p:nvSpPr>
        <p:spPr>
          <a:xfrm>
            <a:off x="1903009" y="2289533"/>
            <a:ext cx="106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USB</a:t>
            </a:r>
            <a:r>
              <a:rPr lang="ko-KR" altLang="en-US" sz="1100" dirty="0">
                <a:latin typeface="+mj-ea"/>
                <a:ea typeface="+mj-ea"/>
              </a:rPr>
              <a:t>케이블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F558B0-A1B4-4C8D-BB9C-BCD1411C0369}"/>
              </a:ext>
            </a:extLst>
          </p:cNvPr>
          <p:cNvSpPr txBox="1"/>
          <p:nvPr/>
        </p:nvSpPr>
        <p:spPr>
          <a:xfrm>
            <a:off x="3292173" y="2280817"/>
            <a:ext cx="121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j-ea"/>
                <a:ea typeface="+mj-ea"/>
              </a:rPr>
              <a:t>브레드보드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9E1312C-7C98-4DE2-8123-29EC2A12AC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5" b="15542"/>
          <a:stretch/>
        </p:blipFill>
        <p:spPr>
          <a:xfrm>
            <a:off x="104775" y="3207214"/>
            <a:ext cx="2777691" cy="18730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6919CC9-8D92-417B-80B0-27B1F52D94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8"/>
          <a:stretch/>
        </p:blipFill>
        <p:spPr>
          <a:xfrm>
            <a:off x="2553808" y="3186890"/>
            <a:ext cx="2005196" cy="18943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AF061A-2E74-452D-AE20-0A7367991C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99" y="1435603"/>
            <a:ext cx="1381955" cy="6783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DE7D3B3-3633-4FB0-87F6-7AA760621048}"/>
              </a:ext>
            </a:extLst>
          </p:cNvPr>
          <p:cNvSpPr txBox="1"/>
          <p:nvPr/>
        </p:nvSpPr>
        <p:spPr>
          <a:xfrm>
            <a:off x="4771841" y="2237341"/>
            <a:ext cx="113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점퍼와이어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5E7CA-6F99-4DB3-8B7E-53B693395D17}"/>
              </a:ext>
            </a:extLst>
          </p:cNvPr>
          <p:cNvSpPr txBox="1"/>
          <p:nvPr/>
        </p:nvSpPr>
        <p:spPr>
          <a:xfrm>
            <a:off x="482862" y="4977618"/>
            <a:ext cx="200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HC-06</a:t>
            </a:r>
          </a:p>
          <a:p>
            <a:pPr algn="ctr"/>
            <a:r>
              <a:rPr lang="ko-KR" altLang="en-US" sz="1400" dirty="0" err="1">
                <a:latin typeface="+mj-ea"/>
                <a:ea typeface="+mj-ea"/>
              </a:rPr>
              <a:t>블루투스모듈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안드로이드와 연결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F2B14-0FC1-4AFA-A8D5-8B798592359E}"/>
              </a:ext>
            </a:extLst>
          </p:cNvPr>
          <p:cNvSpPr txBox="1"/>
          <p:nvPr/>
        </p:nvSpPr>
        <p:spPr>
          <a:xfrm>
            <a:off x="2012832" y="4977618"/>
            <a:ext cx="3028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L9110S</a:t>
            </a: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모터드라이버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모터의 속도와 회전방향 조절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6BC1D1B-3F83-4662-8449-44CE5434A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53" y="3347575"/>
            <a:ext cx="1752019" cy="175201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55F648D-0103-4888-8A84-073DE91FF57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8" b="17284"/>
          <a:stretch/>
        </p:blipFill>
        <p:spPr>
          <a:xfrm>
            <a:off x="9460814" y="3421864"/>
            <a:ext cx="2392830" cy="158424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5954FA9-1BB8-40CE-A6F3-21865224D98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t="5614" r="14119" b="5334"/>
          <a:stretch/>
        </p:blipFill>
        <p:spPr>
          <a:xfrm>
            <a:off x="4835634" y="3410539"/>
            <a:ext cx="1137412" cy="16518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FF85A85-74B6-4CF4-9F03-3A6EFB1A507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0" b="7749"/>
          <a:stretch/>
        </p:blipFill>
        <p:spPr>
          <a:xfrm>
            <a:off x="6104547" y="3353964"/>
            <a:ext cx="2181545" cy="1752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3DFEC4F-5B11-4AFD-AFBF-5FCB99668CF1}"/>
              </a:ext>
            </a:extLst>
          </p:cNvPr>
          <p:cNvSpPr txBox="1"/>
          <p:nvPr/>
        </p:nvSpPr>
        <p:spPr>
          <a:xfrm>
            <a:off x="4679549" y="5005689"/>
            <a:ext cx="14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AA</a:t>
            </a:r>
            <a:r>
              <a:rPr lang="ko-KR" altLang="en-US" sz="1400" dirty="0">
                <a:latin typeface="+mj-ea"/>
                <a:ea typeface="+mj-ea"/>
              </a:rPr>
              <a:t>배터리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64EBAC-BC5C-4FA9-B6E4-90E9721FFD87}"/>
              </a:ext>
            </a:extLst>
          </p:cNvPr>
          <p:cNvSpPr txBox="1"/>
          <p:nvPr/>
        </p:nvSpPr>
        <p:spPr>
          <a:xfrm>
            <a:off x="6417879" y="5054723"/>
            <a:ext cx="151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AA</a:t>
            </a:r>
            <a:r>
              <a:rPr lang="ko-KR" altLang="en-US" sz="1400" dirty="0" err="1">
                <a:latin typeface="+mj-ea"/>
                <a:ea typeface="+mj-ea"/>
              </a:rPr>
              <a:t>배터리홀더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447AE-41B4-4FED-8458-A2EA7D0357B0}"/>
              </a:ext>
            </a:extLst>
          </p:cNvPr>
          <p:cNvSpPr txBox="1"/>
          <p:nvPr/>
        </p:nvSpPr>
        <p:spPr>
          <a:xfrm>
            <a:off x="8417593" y="5039173"/>
            <a:ext cx="107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9V</a:t>
            </a:r>
            <a:r>
              <a:rPr lang="ko-KR" altLang="en-US" sz="1400" dirty="0">
                <a:latin typeface="+mj-ea"/>
                <a:ea typeface="+mj-ea"/>
              </a:rPr>
              <a:t>배터리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406EAD-FE59-4DE2-A26D-F6BFE0BE34AC}"/>
              </a:ext>
            </a:extLst>
          </p:cNvPr>
          <p:cNvSpPr txBox="1"/>
          <p:nvPr/>
        </p:nvSpPr>
        <p:spPr>
          <a:xfrm>
            <a:off x="9912843" y="5066275"/>
            <a:ext cx="148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9V</a:t>
            </a:r>
            <a:r>
              <a:rPr lang="ko-KR" altLang="en-US" sz="1400" dirty="0" err="1">
                <a:latin typeface="+mj-ea"/>
                <a:ea typeface="+mj-ea"/>
              </a:rPr>
              <a:t>배터리홀더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464" y="48584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필요한 부품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E4CEB9-10D0-4EB3-93EA-AFFF356563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35" y="4020386"/>
            <a:ext cx="1890722" cy="12884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1FD892-273E-486B-913C-3957C241D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4" b="21157"/>
          <a:stretch/>
        </p:blipFill>
        <p:spPr>
          <a:xfrm>
            <a:off x="7187491" y="4171373"/>
            <a:ext cx="1702307" cy="9864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F5306B-8EEC-443B-9C4F-9EEE6BF33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 t="17414" r="7958" b="16041"/>
          <a:stretch/>
        </p:blipFill>
        <p:spPr>
          <a:xfrm>
            <a:off x="4785000" y="2200121"/>
            <a:ext cx="789826" cy="637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DE8B5F-DBC5-45C5-A114-93343A029D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41" y="2088155"/>
            <a:ext cx="749460" cy="7494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2F2DE6-3F90-493B-BB69-596B94114F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4" y="1405243"/>
            <a:ext cx="1417688" cy="14176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6F2F5F-3CA4-41FA-81B4-CFD25251354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4980" r="5053" b="23368"/>
          <a:stretch/>
        </p:blipFill>
        <p:spPr>
          <a:xfrm>
            <a:off x="5862222" y="2235868"/>
            <a:ext cx="872539" cy="56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FD62081-69D3-4CEB-BF20-1D968D05D2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18946" r="15348" b="19672"/>
          <a:stretch/>
        </p:blipFill>
        <p:spPr>
          <a:xfrm>
            <a:off x="2595184" y="2200121"/>
            <a:ext cx="935198" cy="525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9D7F09-AD23-4451-A8C8-2FF41CA06804}"/>
              </a:ext>
            </a:extLst>
          </p:cNvPr>
          <p:cNvSpPr txBox="1"/>
          <p:nvPr/>
        </p:nvSpPr>
        <p:spPr>
          <a:xfrm>
            <a:off x="1142528" y="282293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바퀴 </a:t>
            </a:r>
            <a:r>
              <a:rPr lang="en-US" altLang="ko-KR" sz="1400" dirty="0">
                <a:latin typeface="+mn-ea"/>
              </a:rPr>
              <a:t>3~4</a:t>
            </a:r>
            <a:r>
              <a:rPr lang="ko-KR" altLang="en-US" sz="1400" dirty="0">
                <a:latin typeface="+mn-ea"/>
              </a:rPr>
              <a:t>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AC7CF4-6C53-400D-9A64-4D2A5170D38D}"/>
              </a:ext>
            </a:extLst>
          </p:cNvPr>
          <p:cNvSpPr txBox="1"/>
          <p:nvPr/>
        </p:nvSpPr>
        <p:spPr>
          <a:xfrm>
            <a:off x="2778834" y="2848039"/>
            <a:ext cx="56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볼트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F8065-3E4F-4FEC-8BBF-B52DE8CA82B6}"/>
              </a:ext>
            </a:extLst>
          </p:cNvPr>
          <p:cNvSpPr txBox="1"/>
          <p:nvPr/>
        </p:nvSpPr>
        <p:spPr>
          <a:xfrm>
            <a:off x="3765386" y="2873207"/>
            <a:ext cx="56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너트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ADC8D-4A40-4439-A18F-890BBE2703DF}"/>
              </a:ext>
            </a:extLst>
          </p:cNvPr>
          <p:cNvSpPr txBox="1"/>
          <p:nvPr/>
        </p:nvSpPr>
        <p:spPr>
          <a:xfrm>
            <a:off x="4884835" y="2873206"/>
            <a:ext cx="6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나사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2CF8AF-4F88-4CB0-94D3-2393C591FEB1}"/>
              </a:ext>
            </a:extLst>
          </p:cNvPr>
          <p:cNvSpPr txBox="1"/>
          <p:nvPr/>
        </p:nvSpPr>
        <p:spPr>
          <a:xfrm>
            <a:off x="5439854" y="5361535"/>
            <a:ext cx="78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DC</a:t>
            </a:r>
            <a:r>
              <a:rPr lang="ko-KR" altLang="en-US" sz="1400" dirty="0">
                <a:latin typeface="+mn-ea"/>
              </a:rPr>
              <a:t>모터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A363DF-6273-4C65-8BED-27DB9E6D92A6}"/>
              </a:ext>
            </a:extLst>
          </p:cNvPr>
          <p:cNvSpPr txBox="1"/>
          <p:nvPr/>
        </p:nvSpPr>
        <p:spPr>
          <a:xfrm>
            <a:off x="7169656" y="5308834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기어박스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(DC</a:t>
            </a:r>
            <a:r>
              <a:rPr lang="ko-KR" altLang="en-US" sz="1400" dirty="0">
                <a:latin typeface="+mn-ea"/>
              </a:rPr>
              <a:t>모터 유무 확인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EA0BCE-FA9A-44A9-9E0F-4EFCF2177898}"/>
              </a:ext>
            </a:extLst>
          </p:cNvPr>
          <p:cNvSpPr txBox="1"/>
          <p:nvPr/>
        </p:nvSpPr>
        <p:spPr>
          <a:xfrm>
            <a:off x="5862222" y="2873205"/>
            <a:ext cx="104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드라이버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99F68A4-DE73-4E63-B094-3F5C84D3E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86" y="3739862"/>
            <a:ext cx="1599613" cy="1428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735B68-67A8-415B-8EFE-8B1AE2E886D9}"/>
              </a:ext>
            </a:extLst>
          </p:cNvPr>
          <p:cNvSpPr txBox="1"/>
          <p:nvPr/>
        </p:nvSpPr>
        <p:spPr>
          <a:xfrm>
            <a:off x="9062802" y="5253813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RC</a:t>
            </a:r>
            <a:r>
              <a:rPr lang="ko-KR" altLang="en-US" sz="1400" dirty="0">
                <a:latin typeface="+mn-ea"/>
              </a:rPr>
              <a:t>카 프레임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아크릴 </a:t>
            </a:r>
            <a:r>
              <a:rPr lang="en-US" altLang="ko-KR" sz="1400" dirty="0">
                <a:latin typeface="+mn-ea"/>
              </a:rPr>
              <a:t>or </a:t>
            </a:r>
            <a:r>
              <a:rPr lang="ko-KR" altLang="en-US" sz="1400" dirty="0">
                <a:latin typeface="+mn-ea"/>
              </a:rPr>
              <a:t>알루미늄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D8377B3-8560-4915-939D-A998D468E9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54" y="4197873"/>
            <a:ext cx="966542" cy="12758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960C8C-8EB3-42C7-AEEE-A5583D09A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6" b="32607"/>
          <a:stretch/>
        </p:blipFill>
        <p:spPr>
          <a:xfrm>
            <a:off x="861933" y="4294608"/>
            <a:ext cx="2484799" cy="10673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8169A-68C8-4B24-A1E3-487F441C2156}"/>
              </a:ext>
            </a:extLst>
          </p:cNvPr>
          <p:cNvSpPr txBox="1"/>
          <p:nvPr/>
        </p:nvSpPr>
        <p:spPr>
          <a:xfrm>
            <a:off x="1514356" y="5473709"/>
            <a:ext cx="14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LCD </a:t>
            </a:r>
            <a:r>
              <a:rPr lang="ko-KR" altLang="en-US" sz="1400" dirty="0">
                <a:latin typeface="+mn-ea"/>
              </a:rPr>
              <a:t>디스플레이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84C9F-7631-4702-A2CE-1101D723295A}"/>
              </a:ext>
            </a:extLst>
          </p:cNvPr>
          <p:cNvSpPr txBox="1"/>
          <p:nvPr/>
        </p:nvSpPr>
        <p:spPr>
          <a:xfrm>
            <a:off x="3493723" y="54737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피에로부저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58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68602" y="2858278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>
                <a:solidFill>
                  <a:schemeClr val="accent2"/>
                </a:solidFill>
                <a:latin typeface="+mj-ea"/>
                <a:ea typeface="+mj-ea"/>
              </a:rPr>
              <a:t>감사합니다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3" y="2526993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+mj-ea"/>
                <a:ea typeface="+mj-ea"/>
              </a:rPr>
              <a:t>2019</a:t>
            </a:r>
          </a:p>
          <a:p>
            <a:r>
              <a:rPr lang="ko-KR" altLang="en-US" sz="1400" dirty="0">
                <a:solidFill>
                  <a:schemeClr val="accent2"/>
                </a:solidFill>
                <a:latin typeface="+mj-ea"/>
                <a:ea typeface="+mj-ea"/>
              </a:rPr>
              <a:t>임베디드 시스템 기말프로젝트</a:t>
            </a:r>
            <a:endParaRPr lang="en-US" altLang="ko-KR" sz="1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40111" y="789917"/>
            <a:ext cx="242758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1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145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161</cp:revision>
  <dcterms:created xsi:type="dcterms:W3CDTF">2015-04-14T11:49:33Z</dcterms:created>
  <dcterms:modified xsi:type="dcterms:W3CDTF">2019-05-20T00:48:26Z</dcterms:modified>
</cp:coreProperties>
</file>