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3" r:id="rId7"/>
    <p:sldId id="266" r:id="rId8"/>
    <p:sldId id="260" r:id="rId9"/>
    <p:sldId id="264" r:id="rId10"/>
    <p:sldId id="267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7F221-1C18-4B25-A8D4-844B79FC7859}" v="28" dt="2024-08-29T02:48:48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amdar, Chaitanya (ADV D IN DTS EMX)" userId="dce70c7b-6f06-4b14-ba7f-615f0687729d" providerId="ADAL" clId="{B367F221-1C18-4B25-A8D4-844B79FC7859}"/>
    <pc:docChg chg="undo redo custSel addSld modSld">
      <pc:chgData name="Inamdar, Chaitanya (ADV D IN DTS EMX)" userId="dce70c7b-6f06-4b14-ba7f-615f0687729d" providerId="ADAL" clId="{B367F221-1C18-4B25-A8D4-844B79FC7859}" dt="2024-08-29T02:50:28.951" v="303"/>
      <pc:docMkLst>
        <pc:docMk/>
      </pc:docMkLst>
      <pc:sldChg chg="addSp modSp mod setBg addAnim">
        <pc:chgData name="Inamdar, Chaitanya (ADV D IN DTS EMX)" userId="dce70c7b-6f06-4b14-ba7f-615f0687729d" providerId="ADAL" clId="{B367F221-1C18-4B25-A8D4-844B79FC7859}" dt="2024-08-29T02:50:28.951" v="303"/>
        <pc:sldMkLst>
          <pc:docMk/>
          <pc:sldMk cId="2936474750" sldId="256"/>
        </pc:sldMkLst>
        <pc:spChg chg="mod">
          <ac:chgData name="Inamdar, Chaitanya (ADV D IN DTS EMX)" userId="dce70c7b-6f06-4b14-ba7f-615f0687729d" providerId="ADAL" clId="{B367F221-1C18-4B25-A8D4-844B79FC7859}" dt="2024-08-29T02:50:28.951" v="301" actId="26606"/>
          <ac:spMkLst>
            <pc:docMk/>
            <pc:sldMk cId="2936474750" sldId="256"/>
            <ac:spMk id="2" creationId="{09E42E06-B1C9-A3B0-0936-B213FBDC6BED}"/>
          </ac:spMkLst>
        </pc:spChg>
        <pc:spChg chg="mod">
          <ac:chgData name="Inamdar, Chaitanya (ADV D IN DTS EMX)" userId="dce70c7b-6f06-4b14-ba7f-615f0687729d" providerId="ADAL" clId="{B367F221-1C18-4B25-A8D4-844B79FC7859}" dt="2024-08-29T02:50:28.951" v="301" actId="26606"/>
          <ac:spMkLst>
            <pc:docMk/>
            <pc:sldMk cId="2936474750" sldId="256"/>
            <ac:spMk id="3" creationId="{20B4C4B1-CE23-921F-C68F-55801F31EA27}"/>
          </ac:spMkLst>
        </pc:spChg>
        <pc:spChg chg="add">
          <ac:chgData name="Inamdar, Chaitanya (ADV D IN DTS EMX)" userId="dce70c7b-6f06-4b14-ba7f-615f0687729d" providerId="ADAL" clId="{B367F221-1C18-4B25-A8D4-844B79FC7859}" dt="2024-08-29T02:50:28.951" v="301" actId="26606"/>
          <ac:spMkLst>
            <pc:docMk/>
            <pc:sldMk cId="2936474750" sldId="256"/>
            <ac:spMk id="8" creationId="{FFD48BC7-DC40-47DE-87EE-9F4B6ECB9ABB}"/>
          </ac:spMkLst>
        </pc:spChg>
        <pc:spChg chg="add">
          <ac:chgData name="Inamdar, Chaitanya (ADV D IN DTS EMX)" userId="dce70c7b-6f06-4b14-ba7f-615f0687729d" providerId="ADAL" clId="{B367F221-1C18-4B25-A8D4-844B79FC7859}" dt="2024-08-29T02:50:28.951" v="301" actId="26606"/>
          <ac:spMkLst>
            <pc:docMk/>
            <pc:sldMk cId="2936474750" sldId="256"/>
            <ac:spMk id="10" creationId="{E502BBC7-2C76-46F3-BC24-5985BC13DB88}"/>
          </ac:spMkLst>
        </pc:spChg>
        <pc:spChg chg="add">
          <ac:chgData name="Inamdar, Chaitanya (ADV D IN DTS EMX)" userId="dce70c7b-6f06-4b14-ba7f-615f0687729d" providerId="ADAL" clId="{B367F221-1C18-4B25-A8D4-844B79FC7859}" dt="2024-08-29T02:50:28.951" v="301" actId="26606"/>
          <ac:spMkLst>
            <pc:docMk/>
            <pc:sldMk cId="2936474750" sldId="256"/>
            <ac:spMk id="12" creationId="{C7F28D52-2A5F-4D23-81AE-7CB8B591C7AF}"/>
          </ac:spMkLst>
        </pc:spChg>
        <pc:spChg chg="add">
          <ac:chgData name="Inamdar, Chaitanya (ADV D IN DTS EMX)" userId="dce70c7b-6f06-4b14-ba7f-615f0687729d" providerId="ADAL" clId="{B367F221-1C18-4B25-A8D4-844B79FC7859}" dt="2024-08-29T02:50:28.951" v="301" actId="26606"/>
          <ac:spMkLst>
            <pc:docMk/>
            <pc:sldMk cId="2936474750" sldId="256"/>
            <ac:spMk id="14" creationId="{3629484E-3792-4B3D-89AD-7C8A1ED0E0D4}"/>
          </ac:spMkLst>
        </pc:spChg>
      </pc:sldChg>
      <pc:sldChg chg="addSp modSp mod setBg">
        <pc:chgData name="Inamdar, Chaitanya (ADV D IN DTS EMX)" userId="dce70c7b-6f06-4b14-ba7f-615f0687729d" providerId="ADAL" clId="{B367F221-1C18-4B25-A8D4-844B79FC7859}" dt="2024-08-29T02:50:17.577" v="297" actId="26606"/>
        <pc:sldMkLst>
          <pc:docMk/>
          <pc:sldMk cId="3878934931" sldId="257"/>
        </pc:sldMkLst>
        <pc:spChg chg="mod">
          <ac:chgData name="Inamdar, Chaitanya (ADV D IN DTS EMX)" userId="dce70c7b-6f06-4b14-ba7f-615f0687729d" providerId="ADAL" clId="{B367F221-1C18-4B25-A8D4-844B79FC7859}" dt="2024-08-29T02:50:17.577" v="297" actId="26606"/>
          <ac:spMkLst>
            <pc:docMk/>
            <pc:sldMk cId="3878934931" sldId="257"/>
            <ac:spMk id="2" creationId="{0F1F4716-61E8-8342-9EDC-0C6151A6E57E}"/>
          </ac:spMkLst>
        </pc:spChg>
        <pc:spChg chg="mod">
          <ac:chgData name="Inamdar, Chaitanya (ADV D IN DTS EMX)" userId="dce70c7b-6f06-4b14-ba7f-615f0687729d" providerId="ADAL" clId="{B367F221-1C18-4B25-A8D4-844B79FC7859}" dt="2024-08-29T02:50:17.577" v="297" actId="26606"/>
          <ac:spMkLst>
            <pc:docMk/>
            <pc:sldMk cId="3878934931" sldId="257"/>
            <ac:spMk id="3" creationId="{55C8BA99-3A68-DD73-83BE-217B2B84A25F}"/>
          </ac:spMkLst>
        </pc:spChg>
        <pc:spChg chg="add">
          <ac:chgData name="Inamdar, Chaitanya (ADV D IN DTS EMX)" userId="dce70c7b-6f06-4b14-ba7f-615f0687729d" providerId="ADAL" clId="{B367F221-1C18-4B25-A8D4-844B79FC7859}" dt="2024-08-29T02:50:17.577" v="297" actId="26606"/>
          <ac:spMkLst>
            <pc:docMk/>
            <pc:sldMk cId="3878934931" sldId="257"/>
            <ac:spMk id="4103" creationId="{0288C6B4-AFC3-407F-A595-EFFD38D4CCAF}"/>
          </ac:spMkLst>
        </pc:spChg>
        <pc:spChg chg="add">
          <ac:chgData name="Inamdar, Chaitanya (ADV D IN DTS EMX)" userId="dce70c7b-6f06-4b14-ba7f-615f0687729d" providerId="ADAL" clId="{B367F221-1C18-4B25-A8D4-844B79FC7859}" dt="2024-08-29T02:50:17.577" v="297" actId="26606"/>
          <ac:spMkLst>
            <pc:docMk/>
            <pc:sldMk cId="3878934931" sldId="257"/>
            <ac:spMk id="4105" creationId="{CF236821-17FE-429B-8D2C-08E13A64EA40}"/>
          </ac:spMkLst>
        </pc:spChg>
        <pc:spChg chg="add">
          <ac:chgData name="Inamdar, Chaitanya (ADV D IN DTS EMX)" userId="dce70c7b-6f06-4b14-ba7f-615f0687729d" providerId="ADAL" clId="{B367F221-1C18-4B25-A8D4-844B79FC7859}" dt="2024-08-29T02:50:17.577" v="297" actId="26606"/>
          <ac:spMkLst>
            <pc:docMk/>
            <pc:sldMk cId="3878934931" sldId="257"/>
            <ac:spMk id="4107" creationId="{C0BDBCD2-E081-43AB-9119-C55465E59757}"/>
          </ac:spMkLst>
        </pc:spChg>
        <pc:spChg chg="add">
          <ac:chgData name="Inamdar, Chaitanya (ADV D IN DTS EMX)" userId="dce70c7b-6f06-4b14-ba7f-615f0687729d" providerId="ADAL" clId="{B367F221-1C18-4B25-A8D4-844B79FC7859}" dt="2024-08-29T02:50:17.577" v="297" actId="26606"/>
          <ac:spMkLst>
            <pc:docMk/>
            <pc:sldMk cId="3878934931" sldId="257"/>
            <ac:spMk id="4109" creationId="{98E79BE4-34FE-485A-98A5-92CE8F7C4743}"/>
          </ac:spMkLst>
        </pc:spChg>
        <pc:spChg chg="add">
          <ac:chgData name="Inamdar, Chaitanya (ADV D IN DTS EMX)" userId="dce70c7b-6f06-4b14-ba7f-615f0687729d" providerId="ADAL" clId="{B367F221-1C18-4B25-A8D4-844B79FC7859}" dt="2024-08-29T02:50:17.577" v="297" actId="26606"/>
          <ac:spMkLst>
            <pc:docMk/>
            <pc:sldMk cId="3878934931" sldId="257"/>
            <ac:spMk id="4111" creationId="{7A5F0580-5EE9-419F-96EE-B6529EF6E7D0}"/>
          </ac:spMkLst>
        </pc:spChg>
        <pc:picChg chg="mod">
          <ac:chgData name="Inamdar, Chaitanya (ADV D IN DTS EMX)" userId="dce70c7b-6f06-4b14-ba7f-615f0687729d" providerId="ADAL" clId="{B367F221-1C18-4B25-A8D4-844B79FC7859}" dt="2024-08-29T02:50:17.577" v="297" actId="26606"/>
          <ac:picMkLst>
            <pc:docMk/>
            <pc:sldMk cId="3878934931" sldId="257"/>
            <ac:picMk id="4098" creationId="{6F760B07-AEF6-3500-A684-3496CCD4049C}"/>
          </ac:picMkLst>
        </pc:picChg>
      </pc:sldChg>
      <pc:sldChg chg="addSp modSp mod setBg addAnim">
        <pc:chgData name="Inamdar, Chaitanya (ADV D IN DTS EMX)" userId="dce70c7b-6f06-4b14-ba7f-615f0687729d" providerId="ADAL" clId="{B367F221-1C18-4B25-A8D4-844B79FC7859}" dt="2024-08-29T02:50:25.973" v="300"/>
        <pc:sldMkLst>
          <pc:docMk/>
          <pc:sldMk cId="538912545" sldId="258"/>
        </pc:sldMkLst>
        <pc:spChg chg="mod">
          <ac:chgData name="Inamdar, Chaitanya (ADV D IN DTS EMX)" userId="dce70c7b-6f06-4b14-ba7f-615f0687729d" providerId="ADAL" clId="{B367F221-1C18-4B25-A8D4-844B79FC7859}" dt="2024-08-29T02:50:25.973" v="298" actId="26606"/>
          <ac:spMkLst>
            <pc:docMk/>
            <pc:sldMk cId="538912545" sldId="258"/>
            <ac:spMk id="2" creationId="{09E42E06-B1C9-A3B0-0936-B213FBDC6BED}"/>
          </ac:spMkLst>
        </pc:spChg>
        <pc:spChg chg="mod">
          <ac:chgData name="Inamdar, Chaitanya (ADV D IN DTS EMX)" userId="dce70c7b-6f06-4b14-ba7f-615f0687729d" providerId="ADAL" clId="{B367F221-1C18-4B25-A8D4-844B79FC7859}" dt="2024-08-29T02:50:25.973" v="298" actId="26606"/>
          <ac:spMkLst>
            <pc:docMk/>
            <pc:sldMk cId="538912545" sldId="258"/>
            <ac:spMk id="3" creationId="{20B4C4B1-CE23-921F-C68F-55801F31EA27}"/>
          </ac:spMkLst>
        </pc:spChg>
        <pc:spChg chg="add">
          <ac:chgData name="Inamdar, Chaitanya (ADV D IN DTS EMX)" userId="dce70c7b-6f06-4b14-ba7f-615f0687729d" providerId="ADAL" clId="{B367F221-1C18-4B25-A8D4-844B79FC7859}" dt="2024-08-29T02:50:25.973" v="298" actId="26606"/>
          <ac:spMkLst>
            <pc:docMk/>
            <pc:sldMk cId="538912545" sldId="258"/>
            <ac:spMk id="8" creationId="{FFD48BC7-DC40-47DE-87EE-9F4B6ECB9ABB}"/>
          </ac:spMkLst>
        </pc:spChg>
        <pc:spChg chg="add">
          <ac:chgData name="Inamdar, Chaitanya (ADV D IN DTS EMX)" userId="dce70c7b-6f06-4b14-ba7f-615f0687729d" providerId="ADAL" clId="{B367F221-1C18-4B25-A8D4-844B79FC7859}" dt="2024-08-29T02:50:25.973" v="298" actId="26606"/>
          <ac:spMkLst>
            <pc:docMk/>
            <pc:sldMk cId="538912545" sldId="258"/>
            <ac:spMk id="10" creationId="{E502BBC7-2C76-46F3-BC24-5985BC13DB88}"/>
          </ac:spMkLst>
        </pc:spChg>
        <pc:spChg chg="add">
          <ac:chgData name="Inamdar, Chaitanya (ADV D IN DTS EMX)" userId="dce70c7b-6f06-4b14-ba7f-615f0687729d" providerId="ADAL" clId="{B367F221-1C18-4B25-A8D4-844B79FC7859}" dt="2024-08-29T02:50:25.973" v="298" actId="26606"/>
          <ac:spMkLst>
            <pc:docMk/>
            <pc:sldMk cId="538912545" sldId="258"/>
            <ac:spMk id="12" creationId="{C7F28D52-2A5F-4D23-81AE-7CB8B591C7AF}"/>
          </ac:spMkLst>
        </pc:spChg>
        <pc:spChg chg="add">
          <ac:chgData name="Inamdar, Chaitanya (ADV D IN DTS EMX)" userId="dce70c7b-6f06-4b14-ba7f-615f0687729d" providerId="ADAL" clId="{B367F221-1C18-4B25-A8D4-844B79FC7859}" dt="2024-08-29T02:50:25.973" v="298" actId="26606"/>
          <ac:spMkLst>
            <pc:docMk/>
            <pc:sldMk cId="538912545" sldId="258"/>
            <ac:spMk id="14" creationId="{3629484E-3792-4B3D-89AD-7C8A1ED0E0D4}"/>
          </ac:spMkLst>
        </pc:spChg>
      </pc:sldChg>
      <pc:sldChg chg="addSp modSp mod setBg">
        <pc:chgData name="Inamdar, Chaitanya (ADV D IN DTS EMX)" userId="dce70c7b-6f06-4b14-ba7f-615f0687729d" providerId="ADAL" clId="{B367F221-1C18-4B25-A8D4-844B79FC7859}" dt="2024-08-29T02:49:57.531" v="295" actId="26606"/>
        <pc:sldMkLst>
          <pc:docMk/>
          <pc:sldMk cId="2225496149" sldId="259"/>
        </pc:sldMkLst>
        <pc:spChg chg="mod">
          <ac:chgData name="Inamdar, Chaitanya (ADV D IN DTS EMX)" userId="dce70c7b-6f06-4b14-ba7f-615f0687729d" providerId="ADAL" clId="{B367F221-1C18-4B25-A8D4-844B79FC7859}" dt="2024-08-29T02:49:57.531" v="295" actId="26606"/>
          <ac:spMkLst>
            <pc:docMk/>
            <pc:sldMk cId="2225496149" sldId="259"/>
            <ac:spMk id="2" creationId="{42C1D54F-BDB6-3654-CDE2-EC1451918759}"/>
          </ac:spMkLst>
        </pc:spChg>
        <pc:spChg chg="mod">
          <ac:chgData name="Inamdar, Chaitanya (ADV D IN DTS EMX)" userId="dce70c7b-6f06-4b14-ba7f-615f0687729d" providerId="ADAL" clId="{B367F221-1C18-4B25-A8D4-844B79FC7859}" dt="2024-08-29T02:49:57.531" v="295" actId="26606"/>
          <ac:spMkLst>
            <pc:docMk/>
            <pc:sldMk cId="2225496149" sldId="259"/>
            <ac:spMk id="3" creationId="{9DBE6F76-6571-A42F-5649-B20B57EB0042}"/>
          </ac:spMkLst>
        </pc:spChg>
        <pc:spChg chg="add">
          <ac:chgData name="Inamdar, Chaitanya (ADV D IN DTS EMX)" userId="dce70c7b-6f06-4b14-ba7f-615f0687729d" providerId="ADAL" clId="{B367F221-1C18-4B25-A8D4-844B79FC7859}" dt="2024-08-29T02:49:57.531" v="295" actId="26606"/>
          <ac:spMkLst>
            <pc:docMk/>
            <pc:sldMk cId="2225496149" sldId="259"/>
            <ac:spMk id="1036" creationId="{231BF440-39FA-4087-84CC-2EEC0BBDAF29}"/>
          </ac:spMkLst>
        </pc:spChg>
        <pc:spChg chg="add">
          <ac:chgData name="Inamdar, Chaitanya (ADV D IN DTS EMX)" userId="dce70c7b-6f06-4b14-ba7f-615f0687729d" providerId="ADAL" clId="{B367F221-1C18-4B25-A8D4-844B79FC7859}" dt="2024-08-29T02:49:57.531" v="295" actId="26606"/>
          <ac:spMkLst>
            <pc:docMk/>
            <pc:sldMk cId="2225496149" sldId="259"/>
            <ac:spMk id="1038" creationId="{F04E4CBA-303B-48BD-8451-C2701CB0EEBF}"/>
          </ac:spMkLst>
        </pc:spChg>
        <pc:spChg chg="add">
          <ac:chgData name="Inamdar, Chaitanya (ADV D IN DTS EMX)" userId="dce70c7b-6f06-4b14-ba7f-615f0687729d" providerId="ADAL" clId="{B367F221-1C18-4B25-A8D4-844B79FC7859}" dt="2024-08-29T02:49:57.531" v="295" actId="26606"/>
          <ac:spMkLst>
            <pc:docMk/>
            <pc:sldMk cId="2225496149" sldId="259"/>
            <ac:spMk id="1040" creationId="{F6CA58B3-AFCC-4A40-9882-50D5080879B0}"/>
          </ac:spMkLst>
        </pc:spChg>
        <pc:spChg chg="add">
          <ac:chgData name="Inamdar, Chaitanya (ADV D IN DTS EMX)" userId="dce70c7b-6f06-4b14-ba7f-615f0687729d" providerId="ADAL" clId="{B367F221-1C18-4B25-A8D4-844B79FC7859}" dt="2024-08-29T02:49:57.531" v="295" actId="26606"/>
          <ac:spMkLst>
            <pc:docMk/>
            <pc:sldMk cId="2225496149" sldId="259"/>
            <ac:spMk id="1042" creationId="{75C56826-D4E5-42ED-8529-079651CB3005}"/>
          </ac:spMkLst>
        </pc:spChg>
        <pc:spChg chg="add">
          <ac:chgData name="Inamdar, Chaitanya (ADV D IN DTS EMX)" userId="dce70c7b-6f06-4b14-ba7f-615f0687729d" providerId="ADAL" clId="{B367F221-1C18-4B25-A8D4-844B79FC7859}" dt="2024-08-29T02:49:57.531" v="295" actId="26606"/>
          <ac:spMkLst>
            <pc:docMk/>
            <pc:sldMk cId="2225496149" sldId="259"/>
            <ac:spMk id="1044" creationId="{82095FCE-EF05-4443-B97A-85DEE3A5CA17}"/>
          </ac:spMkLst>
        </pc:spChg>
        <pc:spChg chg="add">
          <ac:chgData name="Inamdar, Chaitanya (ADV D IN DTS EMX)" userId="dce70c7b-6f06-4b14-ba7f-615f0687729d" providerId="ADAL" clId="{B367F221-1C18-4B25-A8D4-844B79FC7859}" dt="2024-08-29T02:49:57.531" v="295" actId="26606"/>
          <ac:spMkLst>
            <pc:docMk/>
            <pc:sldMk cId="2225496149" sldId="259"/>
            <ac:spMk id="1046" creationId="{CA00AE6B-AA30-4CF8-BA6F-339B780AD76C}"/>
          </ac:spMkLst>
        </pc:spChg>
        <pc:picChg chg="mod ord">
          <ac:chgData name="Inamdar, Chaitanya (ADV D IN DTS EMX)" userId="dce70c7b-6f06-4b14-ba7f-615f0687729d" providerId="ADAL" clId="{B367F221-1C18-4B25-A8D4-844B79FC7859}" dt="2024-08-29T02:49:57.531" v="295" actId="26606"/>
          <ac:picMkLst>
            <pc:docMk/>
            <pc:sldMk cId="2225496149" sldId="259"/>
            <ac:picMk id="1027" creationId="{A0AA53AF-B7F8-6BC8-764A-EB80817967A2}"/>
          </ac:picMkLst>
        </pc:picChg>
        <pc:picChg chg="mod ord">
          <ac:chgData name="Inamdar, Chaitanya (ADV D IN DTS EMX)" userId="dce70c7b-6f06-4b14-ba7f-615f0687729d" providerId="ADAL" clId="{B367F221-1C18-4B25-A8D4-844B79FC7859}" dt="2024-08-29T02:49:57.531" v="295" actId="26606"/>
          <ac:picMkLst>
            <pc:docMk/>
            <pc:sldMk cId="2225496149" sldId="259"/>
            <ac:picMk id="1031" creationId="{A28101B4-26CB-16C9-8134-4F895109ADB6}"/>
          </ac:picMkLst>
        </pc:picChg>
      </pc:sldChg>
      <pc:sldChg chg="addSp modSp mod setBg">
        <pc:chgData name="Inamdar, Chaitanya (ADV D IN DTS EMX)" userId="dce70c7b-6f06-4b14-ba7f-615f0687729d" providerId="ADAL" clId="{B367F221-1C18-4B25-A8D4-844B79FC7859}" dt="2024-08-29T02:48:14.197" v="206" actId="14100"/>
        <pc:sldMkLst>
          <pc:docMk/>
          <pc:sldMk cId="1391152324" sldId="260"/>
        </pc:sldMkLst>
        <pc:spChg chg="mod">
          <ac:chgData name="Inamdar, Chaitanya (ADV D IN DTS EMX)" userId="dce70c7b-6f06-4b14-ba7f-615f0687729d" providerId="ADAL" clId="{B367F221-1C18-4B25-A8D4-844B79FC7859}" dt="2024-08-29T02:48:14.197" v="206" actId="14100"/>
          <ac:spMkLst>
            <pc:docMk/>
            <pc:sldMk cId="1391152324" sldId="260"/>
            <ac:spMk id="2" creationId="{22844A9D-DC9D-FE9B-9183-C85E0A93C12E}"/>
          </ac:spMkLst>
        </pc:spChg>
        <pc:spChg chg="mod">
          <ac:chgData name="Inamdar, Chaitanya (ADV D IN DTS EMX)" userId="dce70c7b-6f06-4b14-ba7f-615f0687729d" providerId="ADAL" clId="{B367F221-1C18-4B25-A8D4-844B79FC7859}" dt="2024-08-29T02:47:19.338" v="198" actId="26606"/>
          <ac:spMkLst>
            <pc:docMk/>
            <pc:sldMk cId="1391152324" sldId="260"/>
            <ac:spMk id="3" creationId="{0CD3E4C2-93B8-6E62-8132-4FC68F653B08}"/>
          </ac:spMkLst>
        </pc:spChg>
        <pc:spChg chg="add">
          <ac:chgData name="Inamdar, Chaitanya (ADV D IN DTS EMX)" userId="dce70c7b-6f06-4b14-ba7f-615f0687729d" providerId="ADAL" clId="{B367F221-1C18-4B25-A8D4-844B79FC7859}" dt="2024-08-29T02:47:19.338" v="198" actId="26606"/>
          <ac:spMkLst>
            <pc:docMk/>
            <pc:sldMk cId="1391152324" sldId="260"/>
            <ac:spMk id="8" creationId="{1C799903-48D5-4A31-A1A2-541072D9771E}"/>
          </ac:spMkLst>
        </pc:spChg>
        <pc:spChg chg="add">
          <ac:chgData name="Inamdar, Chaitanya (ADV D IN DTS EMX)" userId="dce70c7b-6f06-4b14-ba7f-615f0687729d" providerId="ADAL" clId="{B367F221-1C18-4B25-A8D4-844B79FC7859}" dt="2024-08-29T02:47:19.338" v="198" actId="26606"/>
          <ac:spMkLst>
            <pc:docMk/>
            <pc:sldMk cId="1391152324" sldId="260"/>
            <ac:spMk id="10" creationId="{8EFFF109-FC58-4FD3-BE05-9775A1310F55}"/>
          </ac:spMkLst>
        </pc:spChg>
        <pc:spChg chg="add">
          <ac:chgData name="Inamdar, Chaitanya (ADV D IN DTS EMX)" userId="dce70c7b-6f06-4b14-ba7f-615f0687729d" providerId="ADAL" clId="{B367F221-1C18-4B25-A8D4-844B79FC7859}" dt="2024-08-29T02:47:19.338" v="198" actId="26606"/>
          <ac:spMkLst>
            <pc:docMk/>
            <pc:sldMk cId="1391152324" sldId="260"/>
            <ac:spMk id="12" creationId="{E1B96AD6-92A9-4273-A62B-96A1C3E0BA95}"/>
          </ac:spMkLst>
        </pc:spChg>
        <pc:spChg chg="add">
          <ac:chgData name="Inamdar, Chaitanya (ADV D IN DTS EMX)" userId="dce70c7b-6f06-4b14-ba7f-615f0687729d" providerId="ADAL" clId="{B367F221-1C18-4B25-A8D4-844B79FC7859}" dt="2024-08-29T02:47:19.338" v="198" actId="26606"/>
          <ac:spMkLst>
            <pc:docMk/>
            <pc:sldMk cId="1391152324" sldId="260"/>
            <ac:spMk id="14" creationId="{463EEC44-1BA3-44ED-81FC-A644B04B2A44}"/>
          </ac:spMkLst>
        </pc:spChg>
      </pc:sldChg>
      <pc:sldChg chg="addSp modSp mod setBg">
        <pc:chgData name="Inamdar, Chaitanya (ADV D IN DTS EMX)" userId="dce70c7b-6f06-4b14-ba7f-615f0687729d" providerId="ADAL" clId="{B367F221-1C18-4B25-A8D4-844B79FC7859}" dt="2024-08-29T02:47:09.480" v="197" actId="26606"/>
        <pc:sldMkLst>
          <pc:docMk/>
          <pc:sldMk cId="1065276320" sldId="261"/>
        </pc:sldMkLst>
        <pc:spChg chg="mod">
          <ac:chgData name="Inamdar, Chaitanya (ADV D IN DTS EMX)" userId="dce70c7b-6f06-4b14-ba7f-615f0687729d" providerId="ADAL" clId="{B367F221-1C18-4B25-A8D4-844B79FC7859}" dt="2024-08-29T02:47:09.480" v="197" actId="26606"/>
          <ac:spMkLst>
            <pc:docMk/>
            <pc:sldMk cId="1065276320" sldId="261"/>
            <ac:spMk id="2" creationId="{73CC334E-AB2C-C46C-E726-3E5E8CA43F71}"/>
          </ac:spMkLst>
        </pc:spChg>
        <pc:spChg chg="mod">
          <ac:chgData name="Inamdar, Chaitanya (ADV D IN DTS EMX)" userId="dce70c7b-6f06-4b14-ba7f-615f0687729d" providerId="ADAL" clId="{B367F221-1C18-4B25-A8D4-844B79FC7859}" dt="2024-08-29T02:47:09.480" v="197" actId="26606"/>
          <ac:spMkLst>
            <pc:docMk/>
            <pc:sldMk cId="1065276320" sldId="261"/>
            <ac:spMk id="4" creationId="{06FDA291-58B1-BE0A-2854-E5EEA95AA8B8}"/>
          </ac:spMkLst>
        </pc:spChg>
        <pc:spChg chg="add">
          <ac:chgData name="Inamdar, Chaitanya (ADV D IN DTS EMX)" userId="dce70c7b-6f06-4b14-ba7f-615f0687729d" providerId="ADAL" clId="{B367F221-1C18-4B25-A8D4-844B79FC7859}" dt="2024-08-29T02:47:09.480" v="197" actId="26606"/>
          <ac:spMkLst>
            <pc:docMk/>
            <pc:sldMk cId="1065276320" sldId="261"/>
            <ac:spMk id="9" creationId="{1C799903-48D5-4A31-A1A2-541072D9771E}"/>
          </ac:spMkLst>
        </pc:spChg>
        <pc:spChg chg="add">
          <ac:chgData name="Inamdar, Chaitanya (ADV D IN DTS EMX)" userId="dce70c7b-6f06-4b14-ba7f-615f0687729d" providerId="ADAL" clId="{B367F221-1C18-4B25-A8D4-844B79FC7859}" dt="2024-08-29T02:47:09.480" v="197" actId="26606"/>
          <ac:spMkLst>
            <pc:docMk/>
            <pc:sldMk cId="1065276320" sldId="261"/>
            <ac:spMk id="11" creationId="{8EFFF109-FC58-4FD3-BE05-9775A1310F55}"/>
          </ac:spMkLst>
        </pc:spChg>
        <pc:spChg chg="add">
          <ac:chgData name="Inamdar, Chaitanya (ADV D IN DTS EMX)" userId="dce70c7b-6f06-4b14-ba7f-615f0687729d" providerId="ADAL" clId="{B367F221-1C18-4B25-A8D4-844B79FC7859}" dt="2024-08-29T02:47:09.480" v="197" actId="26606"/>
          <ac:spMkLst>
            <pc:docMk/>
            <pc:sldMk cId="1065276320" sldId="261"/>
            <ac:spMk id="13" creationId="{E1B96AD6-92A9-4273-A62B-96A1C3E0BA95}"/>
          </ac:spMkLst>
        </pc:spChg>
        <pc:spChg chg="add">
          <ac:chgData name="Inamdar, Chaitanya (ADV D IN DTS EMX)" userId="dce70c7b-6f06-4b14-ba7f-615f0687729d" providerId="ADAL" clId="{B367F221-1C18-4B25-A8D4-844B79FC7859}" dt="2024-08-29T02:47:09.480" v="197" actId="26606"/>
          <ac:spMkLst>
            <pc:docMk/>
            <pc:sldMk cId="1065276320" sldId="261"/>
            <ac:spMk id="15" creationId="{463EEC44-1BA3-44ED-81FC-A644B04B2A44}"/>
          </ac:spMkLst>
        </pc:spChg>
      </pc:sldChg>
      <pc:sldChg chg="addSp delSp modSp mod delDesignElem">
        <pc:chgData name="Inamdar, Chaitanya (ADV D IN DTS EMX)" userId="dce70c7b-6f06-4b14-ba7f-615f0687729d" providerId="ADAL" clId="{B367F221-1C18-4B25-A8D4-844B79FC7859}" dt="2024-08-29T02:50:04.746" v="296" actId="26606"/>
        <pc:sldMkLst>
          <pc:docMk/>
          <pc:sldMk cId="1111484387" sldId="262"/>
        </pc:sldMkLst>
        <pc:spChg chg="mod">
          <ac:chgData name="Inamdar, Chaitanya (ADV D IN DTS EMX)" userId="dce70c7b-6f06-4b14-ba7f-615f0687729d" providerId="ADAL" clId="{B367F221-1C18-4B25-A8D4-844B79FC7859}" dt="2024-08-29T02:50:04.746" v="296" actId="26606"/>
          <ac:spMkLst>
            <pc:docMk/>
            <pc:sldMk cId="1111484387" sldId="262"/>
            <ac:spMk id="2" creationId="{479AEDDA-98ED-7301-9715-0F1E8ADF94C4}"/>
          </ac:spMkLst>
        </pc:spChg>
        <pc:spChg chg="mod">
          <ac:chgData name="Inamdar, Chaitanya (ADV D IN DTS EMX)" userId="dce70c7b-6f06-4b14-ba7f-615f0687729d" providerId="ADAL" clId="{B367F221-1C18-4B25-A8D4-844B79FC7859}" dt="2024-08-29T02:50:04.746" v="296" actId="26606"/>
          <ac:spMkLst>
            <pc:docMk/>
            <pc:sldMk cId="1111484387" sldId="262"/>
            <ac:spMk id="3" creationId="{7FB97219-D347-9617-350F-E0D5371140A8}"/>
          </ac:spMkLst>
        </pc:spChg>
        <pc:spChg chg="add">
          <ac:chgData name="Inamdar, Chaitanya (ADV D IN DTS EMX)" userId="dce70c7b-6f06-4b14-ba7f-615f0687729d" providerId="ADAL" clId="{B367F221-1C18-4B25-A8D4-844B79FC7859}" dt="2024-08-29T02:50:04.746" v="296" actId="26606"/>
          <ac:spMkLst>
            <pc:docMk/>
            <pc:sldMk cId="1111484387" sldId="262"/>
            <ac:spMk id="3086" creationId="{0288C6B4-AFC3-407F-A595-EFFD38D4CCAF}"/>
          </ac:spMkLst>
        </pc:spChg>
        <pc:spChg chg="add">
          <ac:chgData name="Inamdar, Chaitanya (ADV D IN DTS EMX)" userId="dce70c7b-6f06-4b14-ba7f-615f0687729d" providerId="ADAL" clId="{B367F221-1C18-4B25-A8D4-844B79FC7859}" dt="2024-08-29T02:50:04.746" v="296" actId="26606"/>
          <ac:spMkLst>
            <pc:docMk/>
            <pc:sldMk cId="1111484387" sldId="262"/>
            <ac:spMk id="3088" creationId="{CF236821-17FE-429B-8D2C-08E13A64EA40}"/>
          </ac:spMkLst>
        </pc:spChg>
        <pc:spChg chg="add">
          <ac:chgData name="Inamdar, Chaitanya (ADV D IN DTS EMX)" userId="dce70c7b-6f06-4b14-ba7f-615f0687729d" providerId="ADAL" clId="{B367F221-1C18-4B25-A8D4-844B79FC7859}" dt="2024-08-29T02:50:04.746" v="296" actId="26606"/>
          <ac:spMkLst>
            <pc:docMk/>
            <pc:sldMk cId="1111484387" sldId="262"/>
            <ac:spMk id="3090" creationId="{C0BDBCD2-E081-43AB-9119-C55465E59757}"/>
          </ac:spMkLst>
        </pc:spChg>
        <pc:spChg chg="add">
          <ac:chgData name="Inamdar, Chaitanya (ADV D IN DTS EMX)" userId="dce70c7b-6f06-4b14-ba7f-615f0687729d" providerId="ADAL" clId="{B367F221-1C18-4B25-A8D4-844B79FC7859}" dt="2024-08-29T02:50:04.746" v="296" actId="26606"/>
          <ac:spMkLst>
            <pc:docMk/>
            <pc:sldMk cId="1111484387" sldId="262"/>
            <ac:spMk id="3092" creationId="{98E79BE4-34FE-485A-98A5-92CE8F7C4743}"/>
          </ac:spMkLst>
        </pc:spChg>
        <pc:spChg chg="add">
          <ac:chgData name="Inamdar, Chaitanya (ADV D IN DTS EMX)" userId="dce70c7b-6f06-4b14-ba7f-615f0687729d" providerId="ADAL" clId="{B367F221-1C18-4B25-A8D4-844B79FC7859}" dt="2024-08-29T02:50:04.746" v="296" actId="26606"/>
          <ac:spMkLst>
            <pc:docMk/>
            <pc:sldMk cId="1111484387" sldId="262"/>
            <ac:spMk id="3094" creationId="{7A5F0580-5EE9-419F-96EE-B6529EF6E7D0}"/>
          </ac:spMkLst>
        </pc:spChg>
        <pc:grpChg chg="add del">
          <ac:chgData name="Inamdar, Chaitanya (ADV D IN DTS EMX)" userId="dce70c7b-6f06-4b14-ba7f-615f0687729d" providerId="ADAL" clId="{B367F221-1C18-4B25-A8D4-844B79FC7859}" dt="2024-08-29T02:50:04.746" v="296" actId="26606"/>
          <ac:grpSpMkLst>
            <pc:docMk/>
            <pc:sldMk cId="1111484387" sldId="262"/>
            <ac:grpSpMk id="3079" creationId="{6258F736-B256-8039-9DC6-F4E49A5C5AD5}"/>
          </ac:grpSpMkLst>
        </pc:grpChg>
        <pc:picChg chg="mod">
          <ac:chgData name="Inamdar, Chaitanya (ADV D IN DTS EMX)" userId="dce70c7b-6f06-4b14-ba7f-615f0687729d" providerId="ADAL" clId="{B367F221-1C18-4B25-A8D4-844B79FC7859}" dt="2024-08-29T02:50:04.746" v="296" actId="26606"/>
          <ac:picMkLst>
            <pc:docMk/>
            <pc:sldMk cId="1111484387" sldId="262"/>
            <ac:picMk id="3074" creationId="{39578DB9-8942-52E3-C714-152C0C032125}"/>
          </ac:picMkLst>
        </pc:picChg>
      </pc:sldChg>
      <pc:sldChg chg="addSp modSp mod setBg">
        <pc:chgData name="Inamdar, Chaitanya (ADV D IN DTS EMX)" userId="dce70c7b-6f06-4b14-ba7f-615f0687729d" providerId="ADAL" clId="{B367F221-1C18-4B25-A8D4-844B79FC7859}" dt="2024-08-29T02:49:52.794" v="294" actId="26606"/>
        <pc:sldMkLst>
          <pc:docMk/>
          <pc:sldMk cId="3008097328" sldId="263"/>
        </pc:sldMkLst>
        <pc:spChg chg="mod ord">
          <ac:chgData name="Inamdar, Chaitanya (ADV D IN DTS EMX)" userId="dce70c7b-6f06-4b14-ba7f-615f0687729d" providerId="ADAL" clId="{B367F221-1C18-4B25-A8D4-844B79FC7859}" dt="2024-08-29T02:49:52.794" v="294" actId="26606"/>
          <ac:spMkLst>
            <pc:docMk/>
            <pc:sldMk cId="3008097328" sldId="263"/>
            <ac:spMk id="2" creationId="{BFF257CD-9E19-70A4-79CF-417B3B2A55ED}"/>
          </ac:spMkLst>
        </pc:spChg>
        <pc:spChg chg="mod">
          <ac:chgData name="Inamdar, Chaitanya (ADV D IN DTS EMX)" userId="dce70c7b-6f06-4b14-ba7f-615f0687729d" providerId="ADAL" clId="{B367F221-1C18-4B25-A8D4-844B79FC7859}" dt="2024-08-29T02:49:52.794" v="294" actId="26606"/>
          <ac:spMkLst>
            <pc:docMk/>
            <pc:sldMk cId="3008097328" sldId="263"/>
            <ac:spMk id="5" creationId="{7C4FA44A-3297-9F80-BF18-0019916AE403}"/>
          </ac:spMkLst>
        </pc:spChg>
        <pc:spChg chg="add">
          <ac:chgData name="Inamdar, Chaitanya (ADV D IN DTS EMX)" userId="dce70c7b-6f06-4b14-ba7f-615f0687729d" providerId="ADAL" clId="{B367F221-1C18-4B25-A8D4-844B79FC7859}" dt="2024-08-29T02:49:52.794" v="294" actId="26606"/>
          <ac:spMkLst>
            <pc:docMk/>
            <pc:sldMk cId="3008097328" sldId="263"/>
            <ac:spMk id="5129" creationId="{560AFAAC-EA6C-45A9-9E03-C9C9F0193B4F}"/>
          </ac:spMkLst>
        </pc:spChg>
        <pc:spChg chg="add">
          <ac:chgData name="Inamdar, Chaitanya (ADV D IN DTS EMX)" userId="dce70c7b-6f06-4b14-ba7f-615f0687729d" providerId="ADAL" clId="{B367F221-1C18-4B25-A8D4-844B79FC7859}" dt="2024-08-29T02:49:52.794" v="294" actId="26606"/>
          <ac:spMkLst>
            <pc:docMk/>
            <pc:sldMk cId="3008097328" sldId="263"/>
            <ac:spMk id="5131" creationId="{83549E37-C86B-4401-90BD-D8BF83859F14}"/>
          </ac:spMkLst>
        </pc:spChg>
        <pc:spChg chg="add">
          <ac:chgData name="Inamdar, Chaitanya (ADV D IN DTS EMX)" userId="dce70c7b-6f06-4b14-ba7f-615f0687729d" providerId="ADAL" clId="{B367F221-1C18-4B25-A8D4-844B79FC7859}" dt="2024-08-29T02:49:52.794" v="294" actId="26606"/>
          <ac:spMkLst>
            <pc:docMk/>
            <pc:sldMk cId="3008097328" sldId="263"/>
            <ac:spMk id="5133" creationId="{8A17784E-76D8-4521-A77D-0D2EBB923004}"/>
          </ac:spMkLst>
        </pc:spChg>
        <pc:spChg chg="add">
          <ac:chgData name="Inamdar, Chaitanya (ADV D IN DTS EMX)" userId="dce70c7b-6f06-4b14-ba7f-615f0687729d" providerId="ADAL" clId="{B367F221-1C18-4B25-A8D4-844B79FC7859}" dt="2024-08-29T02:49:52.794" v="294" actId="26606"/>
          <ac:spMkLst>
            <pc:docMk/>
            <pc:sldMk cId="3008097328" sldId="263"/>
            <ac:spMk id="5135" creationId="{C0036C6B-F09C-4EAB-AE02-8D056EE74856}"/>
          </ac:spMkLst>
        </pc:spChg>
        <pc:spChg chg="add">
          <ac:chgData name="Inamdar, Chaitanya (ADV D IN DTS EMX)" userId="dce70c7b-6f06-4b14-ba7f-615f0687729d" providerId="ADAL" clId="{B367F221-1C18-4B25-A8D4-844B79FC7859}" dt="2024-08-29T02:49:52.794" v="294" actId="26606"/>
          <ac:spMkLst>
            <pc:docMk/>
            <pc:sldMk cId="3008097328" sldId="263"/>
            <ac:spMk id="5137" creationId="{FC8D5885-2804-4D3C-BE31-902E4D3279B0}"/>
          </ac:spMkLst>
        </pc:spChg>
        <pc:picChg chg="mod">
          <ac:chgData name="Inamdar, Chaitanya (ADV D IN DTS EMX)" userId="dce70c7b-6f06-4b14-ba7f-615f0687729d" providerId="ADAL" clId="{B367F221-1C18-4B25-A8D4-844B79FC7859}" dt="2024-08-29T02:49:52.794" v="294" actId="26606"/>
          <ac:picMkLst>
            <pc:docMk/>
            <pc:sldMk cId="3008097328" sldId="263"/>
            <ac:picMk id="5124" creationId="{9B6BE115-8EDD-2A75-EFAF-C4F044597FF6}"/>
          </ac:picMkLst>
        </pc:picChg>
      </pc:sldChg>
      <pc:sldChg chg="modSp mod">
        <pc:chgData name="Inamdar, Chaitanya (ADV D IN DTS EMX)" userId="dce70c7b-6f06-4b14-ba7f-615f0687729d" providerId="ADAL" clId="{B367F221-1C18-4B25-A8D4-844B79FC7859}" dt="2024-08-28T17:47:21.599" v="23" actId="14100"/>
        <pc:sldMkLst>
          <pc:docMk/>
          <pc:sldMk cId="3154055552" sldId="264"/>
        </pc:sldMkLst>
        <pc:spChg chg="mod">
          <ac:chgData name="Inamdar, Chaitanya (ADV D IN DTS EMX)" userId="dce70c7b-6f06-4b14-ba7f-615f0687729d" providerId="ADAL" clId="{B367F221-1C18-4B25-A8D4-844B79FC7859}" dt="2024-08-28T17:47:17.071" v="18"/>
          <ac:spMkLst>
            <pc:docMk/>
            <pc:sldMk cId="3154055552" sldId="264"/>
            <ac:spMk id="2" creationId="{C6496DE8-901E-95F9-5850-90548668E6E4}"/>
          </ac:spMkLst>
        </pc:spChg>
        <pc:picChg chg="mod">
          <ac:chgData name="Inamdar, Chaitanya (ADV D IN DTS EMX)" userId="dce70c7b-6f06-4b14-ba7f-615f0687729d" providerId="ADAL" clId="{B367F221-1C18-4B25-A8D4-844B79FC7859}" dt="2024-08-28T17:47:21.599" v="23" actId="14100"/>
          <ac:picMkLst>
            <pc:docMk/>
            <pc:sldMk cId="3154055552" sldId="264"/>
            <ac:picMk id="4" creationId="{A9B8C834-304D-7753-A508-EB9195B5B976}"/>
          </ac:picMkLst>
        </pc:picChg>
      </pc:sldChg>
      <pc:sldChg chg="modSp new mod">
        <pc:chgData name="Inamdar, Chaitanya (ADV D IN DTS EMX)" userId="dce70c7b-6f06-4b14-ba7f-615f0687729d" providerId="ADAL" clId="{B367F221-1C18-4B25-A8D4-844B79FC7859}" dt="2024-08-28T17:47:30.826" v="30" actId="20577"/>
        <pc:sldMkLst>
          <pc:docMk/>
          <pc:sldMk cId="3980145346" sldId="265"/>
        </pc:sldMkLst>
        <pc:spChg chg="mod">
          <ac:chgData name="Inamdar, Chaitanya (ADV D IN DTS EMX)" userId="dce70c7b-6f06-4b14-ba7f-615f0687729d" providerId="ADAL" clId="{B367F221-1C18-4B25-A8D4-844B79FC7859}" dt="2024-08-28T17:47:30.826" v="30" actId="20577"/>
          <ac:spMkLst>
            <pc:docMk/>
            <pc:sldMk cId="3980145346" sldId="265"/>
            <ac:spMk id="2" creationId="{8207F58A-DF29-7C72-8431-5A1E6C831F1B}"/>
          </ac:spMkLst>
        </pc:spChg>
      </pc:sldChg>
      <pc:sldChg chg="addSp delSp modSp new mod setBg addAnim">
        <pc:chgData name="Inamdar, Chaitanya (ADV D IN DTS EMX)" userId="dce70c7b-6f06-4b14-ba7f-615f0687729d" providerId="ADAL" clId="{B367F221-1C18-4B25-A8D4-844B79FC7859}" dt="2024-08-29T02:49:30.430" v="293" actId="20577"/>
        <pc:sldMkLst>
          <pc:docMk/>
          <pc:sldMk cId="1534433467" sldId="266"/>
        </pc:sldMkLst>
        <pc:spChg chg="mod ord">
          <ac:chgData name="Inamdar, Chaitanya (ADV D IN DTS EMX)" userId="dce70c7b-6f06-4b14-ba7f-615f0687729d" providerId="ADAL" clId="{B367F221-1C18-4B25-A8D4-844B79FC7859}" dt="2024-08-29T02:48:55.863" v="210" actId="26606"/>
          <ac:spMkLst>
            <pc:docMk/>
            <pc:sldMk cId="1534433467" sldId="266"/>
            <ac:spMk id="2" creationId="{964A6BB4-2337-D61E-162B-3F4B969605E2}"/>
          </ac:spMkLst>
        </pc:spChg>
        <pc:spChg chg="del">
          <ac:chgData name="Inamdar, Chaitanya (ADV D IN DTS EMX)" userId="dce70c7b-6f06-4b14-ba7f-615f0687729d" providerId="ADAL" clId="{B367F221-1C18-4B25-A8D4-844B79FC7859}" dt="2024-08-29T02:39:59.025" v="56" actId="478"/>
          <ac:spMkLst>
            <pc:docMk/>
            <pc:sldMk cId="1534433467" sldId="266"/>
            <ac:spMk id="3" creationId="{6280698B-228D-B474-7597-13D2ABC94CA4}"/>
          </ac:spMkLst>
        </pc:spChg>
        <pc:spChg chg="add ord">
          <ac:chgData name="Inamdar, Chaitanya (ADV D IN DTS EMX)" userId="dce70c7b-6f06-4b14-ba7f-615f0687729d" providerId="ADAL" clId="{B367F221-1C18-4B25-A8D4-844B79FC7859}" dt="2024-08-29T02:48:55.863" v="210" actId="26606"/>
          <ac:spMkLst>
            <pc:docMk/>
            <pc:sldMk cId="1534433467" sldId="266"/>
            <ac:spMk id="4" creationId="{3CA5B9E8-3602-0182-CD38-C6F234C3900D}"/>
          </ac:spMkLst>
        </pc:spChg>
        <pc:spChg chg="add mod">
          <ac:chgData name="Inamdar, Chaitanya (ADV D IN DTS EMX)" userId="dce70c7b-6f06-4b14-ba7f-615f0687729d" providerId="ADAL" clId="{B367F221-1C18-4B25-A8D4-844B79FC7859}" dt="2024-08-29T02:49:30.430" v="293" actId="20577"/>
          <ac:spMkLst>
            <pc:docMk/>
            <pc:sldMk cId="1534433467" sldId="266"/>
            <ac:spMk id="5" creationId="{D52F480E-9862-CABC-378F-051273E9FB04}"/>
          </ac:spMkLst>
        </pc:spChg>
        <pc:spChg chg="add del">
          <ac:chgData name="Inamdar, Chaitanya (ADV D IN DTS EMX)" userId="dce70c7b-6f06-4b14-ba7f-615f0687729d" providerId="ADAL" clId="{B367F221-1C18-4B25-A8D4-844B79FC7859}" dt="2024-08-29T02:48:55.863" v="210" actId="26606"/>
          <ac:spMkLst>
            <pc:docMk/>
            <pc:sldMk cId="1534433467" sldId="266"/>
            <ac:spMk id="1035" creationId="{6234BCC6-39B9-47D9-8BF8-C665401AE23C}"/>
          </ac:spMkLst>
        </pc:spChg>
        <pc:spChg chg="add del">
          <ac:chgData name="Inamdar, Chaitanya (ADV D IN DTS EMX)" userId="dce70c7b-6f06-4b14-ba7f-615f0687729d" providerId="ADAL" clId="{B367F221-1C18-4B25-A8D4-844B79FC7859}" dt="2024-08-29T02:48:55.863" v="210" actId="26606"/>
          <ac:spMkLst>
            <pc:docMk/>
            <pc:sldMk cId="1534433467" sldId="266"/>
            <ac:spMk id="1037" creationId="{72A9CE9D-DAC3-40AF-B504-78A64A909F9D}"/>
          </ac:spMkLst>
        </pc:spChg>
        <pc:spChg chg="add del">
          <ac:chgData name="Inamdar, Chaitanya (ADV D IN DTS EMX)" userId="dce70c7b-6f06-4b14-ba7f-615f0687729d" providerId="ADAL" clId="{B367F221-1C18-4B25-A8D4-844B79FC7859}" dt="2024-08-29T02:48:55.863" v="210" actId="26606"/>
          <ac:spMkLst>
            <pc:docMk/>
            <pc:sldMk cId="1534433467" sldId="266"/>
            <ac:spMk id="1039" creationId="{506D7452-6CDE-4381-86CE-07B2459383D5}"/>
          </ac:spMkLst>
        </pc:spChg>
        <pc:spChg chg="add del">
          <ac:chgData name="Inamdar, Chaitanya (ADV D IN DTS EMX)" userId="dce70c7b-6f06-4b14-ba7f-615f0687729d" providerId="ADAL" clId="{B367F221-1C18-4B25-A8D4-844B79FC7859}" dt="2024-08-29T02:48:55.863" v="210" actId="26606"/>
          <ac:spMkLst>
            <pc:docMk/>
            <pc:sldMk cId="1534433467" sldId="266"/>
            <ac:spMk id="1041" creationId="{762DA937-8B55-4317-BD32-98D7AF30E39E}"/>
          </ac:spMkLst>
        </pc:spChg>
        <pc:spChg chg="add del">
          <ac:chgData name="Inamdar, Chaitanya (ADV D IN DTS EMX)" userId="dce70c7b-6f06-4b14-ba7f-615f0687729d" providerId="ADAL" clId="{B367F221-1C18-4B25-A8D4-844B79FC7859}" dt="2024-08-29T02:48:55.863" v="210" actId="26606"/>
          <ac:spMkLst>
            <pc:docMk/>
            <pc:sldMk cId="1534433467" sldId="266"/>
            <ac:spMk id="1043" creationId="{C52EE5A8-045B-4D39-8ED1-513334085EEC}"/>
          </ac:spMkLst>
        </pc:spChg>
        <pc:spChg chg="add">
          <ac:chgData name="Inamdar, Chaitanya (ADV D IN DTS EMX)" userId="dce70c7b-6f06-4b14-ba7f-615f0687729d" providerId="ADAL" clId="{B367F221-1C18-4B25-A8D4-844B79FC7859}" dt="2024-08-29T02:48:55.863" v="210" actId="26606"/>
          <ac:spMkLst>
            <pc:docMk/>
            <pc:sldMk cId="1534433467" sldId="266"/>
            <ac:spMk id="1048" creationId="{231BF440-39FA-4087-84CC-2EEC0BBDAF29}"/>
          </ac:spMkLst>
        </pc:spChg>
        <pc:spChg chg="add">
          <ac:chgData name="Inamdar, Chaitanya (ADV D IN DTS EMX)" userId="dce70c7b-6f06-4b14-ba7f-615f0687729d" providerId="ADAL" clId="{B367F221-1C18-4B25-A8D4-844B79FC7859}" dt="2024-08-29T02:48:55.863" v="210" actId="26606"/>
          <ac:spMkLst>
            <pc:docMk/>
            <pc:sldMk cId="1534433467" sldId="266"/>
            <ac:spMk id="1050" creationId="{F04E4CBA-303B-48BD-8451-C2701CB0EEBF}"/>
          </ac:spMkLst>
        </pc:spChg>
        <pc:spChg chg="add">
          <ac:chgData name="Inamdar, Chaitanya (ADV D IN DTS EMX)" userId="dce70c7b-6f06-4b14-ba7f-615f0687729d" providerId="ADAL" clId="{B367F221-1C18-4B25-A8D4-844B79FC7859}" dt="2024-08-29T02:48:55.863" v="210" actId="26606"/>
          <ac:spMkLst>
            <pc:docMk/>
            <pc:sldMk cId="1534433467" sldId="266"/>
            <ac:spMk id="1052" creationId="{F6CA58B3-AFCC-4A40-9882-50D5080879B0}"/>
          </ac:spMkLst>
        </pc:spChg>
        <pc:spChg chg="add">
          <ac:chgData name="Inamdar, Chaitanya (ADV D IN DTS EMX)" userId="dce70c7b-6f06-4b14-ba7f-615f0687729d" providerId="ADAL" clId="{B367F221-1C18-4B25-A8D4-844B79FC7859}" dt="2024-08-29T02:48:55.863" v="210" actId="26606"/>
          <ac:spMkLst>
            <pc:docMk/>
            <pc:sldMk cId="1534433467" sldId="266"/>
            <ac:spMk id="1054" creationId="{75C56826-D4E5-42ED-8529-079651CB3005}"/>
          </ac:spMkLst>
        </pc:spChg>
        <pc:spChg chg="add">
          <ac:chgData name="Inamdar, Chaitanya (ADV D IN DTS EMX)" userId="dce70c7b-6f06-4b14-ba7f-615f0687729d" providerId="ADAL" clId="{B367F221-1C18-4B25-A8D4-844B79FC7859}" dt="2024-08-29T02:48:55.863" v="210" actId="26606"/>
          <ac:spMkLst>
            <pc:docMk/>
            <pc:sldMk cId="1534433467" sldId="266"/>
            <ac:spMk id="1056" creationId="{82095FCE-EF05-4443-B97A-85DEE3A5CA17}"/>
          </ac:spMkLst>
        </pc:spChg>
        <pc:spChg chg="add">
          <ac:chgData name="Inamdar, Chaitanya (ADV D IN DTS EMX)" userId="dce70c7b-6f06-4b14-ba7f-615f0687729d" providerId="ADAL" clId="{B367F221-1C18-4B25-A8D4-844B79FC7859}" dt="2024-08-29T02:48:55.863" v="210" actId="26606"/>
          <ac:spMkLst>
            <pc:docMk/>
            <pc:sldMk cId="1534433467" sldId="266"/>
            <ac:spMk id="1058" creationId="{CA00AE6B-AA30-4CF8-BA6F-339B780AD76C}"/>
          </ac:spMkLst>
        </pc:spChg>
        <pc:picChg chg="add mod">
          <ac:chgData name="Inamdar, Chaitanya (ADV D IN DTS EMX)" userId="dce70c7b-6f06-4b14-ba7f-615f0687729d" providerId="ADAL" clId="{B367F221-1C18-4B25-A8D4-844B79FC7859}" dt="2024-08-29T02:47:29.527" v="199" actId="26606"/>
          <ac:picMkLst>
            <pc:docMk/>
            <pc:sldMk cId="1534433467" sldId="266"/>
            <ac:picMk id="1028" creationId="{F49FB003-5B55-5027-39E3-EADF9719B590}"/>
          </ac:picMkLst>
        </pc:picChg>
        <pc:picChg chg="add mod">
          <ac:chgData name="Inamdar, Chaitanya (ADV D IN DTS EMX)" userId="dce70c7b-6f06-4b14-ba7f-615f0687729d" providerId="ADAL" clId="{B367F221-1C18-4B25-A8D4-844B79FC7859}" dt="2024-08-29T02:47:29.527" v="199" actId="26606"/>
          <ac:picMkLst>
            <pc:docMk/>
            <pc:sldMk cId="1534433467" sldId="266"/>
            <ac:picMk id="1030" creationId="{76FF2624-9960-FE3E-A230-1D18911D4F6C}"/>
          </ac:picMkLst>
        </pc:picChg>
      </pc:sldChg>
      <pc:sldChg chg="addSp delSp modSp new mod setBg">
        <pc:chgData name="Inamdar, Chaitanya (ADV D IN DTS EMX)" userId="dce70c7b-6f06-4b14-ba7f-615f0687729d" providerId="ADAL" clId="{B367F221-1C18-4B25-A8D4-844B79FC7859}" dt="2024-08-29T02:48:17.177" v="208" actId="20577"/>
        <pc:sldMkLst>
          <pc:docMk/>
          <pc:sldMk cId="956245343" sldId="267"/>
        </pc:sldMkLst>
        <pc:spChg chg="mod ord">
          <ac:chgData name="Inamdar, Chaitanya (ADV D IN DTS EMX)" userId="dce70c7b-6f06-4b14-ba7f-615f0687729d" providerId="ADAL" clId="{B367F221-1C18-4B25-A8D4-844B79FC7859}" dt="2024-08-29T02:48:17.177" v="208" actId="20577"/>
          <ac:spMkLst>
            <pc:docMk/>
            <pc:sldMk cId="956245343" sldId="267"/>
            <ac:spMk id="2" creationId="{BC1CC5B3-04CF-D0FB-7BFC-0ABEBD0E2A48}"/>
          </ac:spMkLst>
        </pc:spChg>
        <pc:spChg chg="del">
          <ac:chgData name="Inamdar, Chaitanya (ADV D IN DTS EMX)" userId="dce70c7b-6f06-4b14-ba7f-615f0687729d" providerId="ADAL" clId="{B367F221-1C18-4B25-A8D4-844B79FC7859}" dt="2024-08-29T02:45:28.781" v="80"/>
          <ac:spMkLst>
            <pc:docMk/>
            <pc:sldMk cId="956245343" sldId="267"/>
            <ac:spMk id="3" creationId="{9E1262E9-018F-FE42-D560-79A57E2A8EE9}"/>
          </ac:spMkLst>
        </pc:spChg>
        <pc:spChg chg="add del">
          <ac:chgData name="Inamdar, Chaitanya (ADV D IN DTS EMX)" userId="dce70c7b-6f06-4b14-ba7f-615f0687729d" providerId="ADAL" clId="{B367F221-1C18-4B25-A8D4-844B79FC7859}" dt="2024-08-29T02:46:25.483" v="90" actId="26606"/>
          <ac:spMkLst>
            <pc:docMk/>
            <pc:sldMk cId="956245343" sldId="267"/>
            <ac:spMk id="2056" creationId="{575BFF4E-1DE1-1D55-E996-1F0233F65DA8}"/>
          </ac:spMkLst>
        </pc:spChg>
        <pc:spChg chg="add del">
          <ac:chgData name="Inamdar, Chaitanya (ADV D IN DTS EMX)" userId="dce70c7b-6f06-4b14-ba7f-615f0687729d" providerId="ADAL" clId="{B367F221-1C18-4B25-A8D4-844B79FC7859}" dt="2024-08-29T02:46:25.483" v="90" actId="26606"/>
          <ac:spMkLst>
            <pc:docMk/>
            <pc:sldMk cId="956245343" sldId="267"/>
            <ac:spMk id="2059" creationId="{99F1FFA9-D672-408C-9220-ADEEC6ABDD09}"/>
          </ac:spMkLst>
        </pc:spChg>
        <pc:spChg chg="add">
          <ac:chgData name="Inamdar, Chaitanya (ADV D IN DTS EMX)" userId="dce70c7b-6f06-4b14-ba7f-615f0687729d" providerId="ADAL" clId="{B367F221-1C18-4B25-A8D4-844B79FC7859}" dt="2024-08-29T02:46:25.504" v="91" actId="26606"/>
          <ac:spMkLst>
            <pc:docMk/>
            <pc:sldMk cId="956245343" sldId="267"/>
            <ac:spMk id="2061" creationId="{F04E4CBA-303B-48BD-8451-C2701CB0EEBF}"/>
          </ac:spMkLst>
        </pc:spChg>
        <pc:spChg chg="add">
          <ac:chgData name="Inamdar, Chaitanya (ADV D IN DTS EMX)" userId="dce70c7b-6f06-4b14-ba7f-615f0687729d" providerId="ADAL" clId="{B367F221-1C18-4B25-A8D4-844B79FC7859}" dt="2024-08-29T02:46:25.504" v="91" actId="26606"/>
          <ac:spMkLst>
            <pc:docMk/>
            <pc:sldMk cId="956245343" sldId="267"/>
            <ac:spMk id="2062" creationId="{231BF440-39FA-4087-84CC-2EEC0BBDAF29}"/>
          </ac:spMkLst>
        </pc:spChg>
        <pc:spChg chg="add">
          <ac:chgData name="Inamdar, Chaitanya (ADV D IN DTS EMX)" userId="dce70c7b-6f06-4b14-ba7f-615f0687729d" providerId="ADAL" clId="{B367F221-1C18-4B25-A8D4-844B79FC7859}" dt="2024-08-29T02:46:25.504" v="91" actId="26606"/>
          <ac:spMkLst>
            <pc:docMk/>
            <pc:sldMk cId="956245343" sldId="267"/>
            <ac:spMk id="2063" creationId="{F6CA58B3-AFCC-4A40-9882-50D5080879B0}"/>
          </ac:spMkLst>
        </pc:spChg>
        <pc:spChg chg="add mod">
          <ac:chgData name="Inamdar, Chaitanya (ADV D IN DTS EMX)" userId="dce70c7b-6f06-4b14-ba7f-615f0687729d" providerId="ADAL" clId="{B367F221-1C18-4B25-A8D4-844B79FC7859}" dt="2024-08-29T02:46:58.367" v="196" actId="20577"/>
          <ac:spMkLst>
            <pc:docMk/>
            <pc:sldMk cId="956245343" sldId="267"/>
            <ac:spMk id="2064" creationId="{7BF9B835-0795-1967-DF78-4DFEA403F568}"/>
          </ac:spMkLst>
        </pc:spChg>
        <pc:spChg chg="add">
          <ac:chgData name="Inamdar, Chaitanya (ADV D IN DTS EMX)" userId="dce70c7b-6f06-4b14-ba7f-615f0687729d" providerId="ADAL" clId="{B367F221-1C18-4B25-A8D4-844B79FC7859}" dt="2024-08-29T02:46:25.504" v="91" actId="26606"/>
          <ac:spMkLst>
            <pc:docMk/>
            <pc:sldMk cId="956245343" sldId="267"/>
            <ac:spMk id="2065" creationId="{75C56826-D4E5-42ED-8529-079651CB3005}"/>
          </ac:spMkLst>
        </pc:spChg>
        <pc:spChg chg="add">
          <ac:chgData name="Inamdar, Chaitanya (ADV D IN DTS EMX)" userId="dce70c7b-6f06-4b14-ba7f-615f0687729d" providerId="ADAL" clId="{B367F221-1C18-4B25-A8D4-844B79FC7859}" dt="2024-08-29T02:46:25.504" v="91" actId="26606"/>
          <ac:spMkLst>
            <pc:docMk/>
            <pc:sldMk cId="956245343" sldId="267"/>
            <ac:spMk id="2067" creationId="{82095FCE-EF05-4443-B97A-85DEE3A5CA17}"/>
          </ac:spMkLst>
        </pc:spChg>
        <pc:spChg chg="add">
          <ac:chgData name="Inamdar, Chaitanya (ADV D IN DTS EMX)" userId="dce70c7b-6f06-4b14-ba7f-615f0687729d" providerId="ADAL" clId="{B367F221-1C18-4B25-A8D4-844B79FC7859}" dt="2024-08-29T02:46:25.504" v="91" actId="26606"/>
          <ac:spMkLst>
            <pc:docMk/>
            <pc:sldMk cId="956245343" sldId="267"/>
            <ac:spMk id="2069" creationId="{CA00AE6B-AA30-4CF8-BA6F-339B780AD76C}"/>
          </ac:spMkLst>
        </pc:spChg>
        <pc:picChg chg="add mod ord">
          <ac:chgData name="Inamdar, Chaitanya (ADV D IN DTS EMX)" userId="dce70c7b-6f06-4b14-ba7f-615f0687729d" providerId="ADAL" clId="{B367F221-1C18-4B25-A8D4-844B79FC7859}" dt="2024-08-29T02:46:25.504" v="91" actId="26606"/>
          <ac:picMkLst>
            <pc:docMk/>
            <pc:sldMk cId="956245343" sldId="267"/>
            <ac:picMk id="2050" creationId="{BB303917-9EAA-D7D1-2288-93415EEFACA9}"/>
          </ac:picMkLst>
        </pc:picChg>
        <pc:picChg chg="add mod">
          <ac:chgData name="Inamdar, Chaitanya (ADV D IN DTS EMX)" userId="dce70c7b-6f06-4b14-ba7f-615f0687729d" providerId="ADAL" clId="{B367F221-1C18-4B25-A8D4-844B79FC7859}" dt="2024-08-29T02:46:25.504" v="91" actId="26606"/>
          <ac:picMkLst>
            <pc:docMk/>
            <pc:sldMk cId="956245343" sldId="267"/>
            <ac:picMk id="2052" creationId="{BAB2418E-6B0D-38D4-5833-751CF43E63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F53B-ABA3-2484-D857-0E243B035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F3DA8-5CEC-DA42-B4DB-EBB78E58A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A2ED-3E17-5E0A-B8E8-E8925D06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F153-5A4F-D3F4-39E8-5F28DE0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49D4-DF5B-2AB7-AA30-759DFFCE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51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1A66-CF6A-6D91-4BF1-C800B238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D1D41-4141-CCCA-D3FB-92F0AA29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7B87-8177-C545-065F-56E567FC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A745-4068-CCBB-4C73-582FEB30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1D12-3599-9DFA-8E45-F7F281E6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58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BE193-EBDE-C550-6810-0A0D791A1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22C17-E86C-B6FA-9626-9D4DD6C36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75DFC-B669-7F9F-572F-8B412C3F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1AB7-3268-56E8-190C-5060DABC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EE2C-1F6A-3CF5-9CFF-50CE09B5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50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4895-9BAB-4F21-267E-75121439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FF75-A3AF-BA33-D393-A82AF26AE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249DA-2C61-DC10-9658-96AB0734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9ED6-AC08-EC2B-FDC2-E0EAE201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205A-02D4-D885-5B9B-C9808CC0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4238-1889-7626-B702-C9D92020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E4B35-39AA-FC1F-703C-37A33B32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6EDBA-3784-6B38-B7CE-D787CF7F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9B3CA-95B9-4863-ABDA-C8CF65EB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9F54-D3F3-FF11-01D0-BE0AC4D0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0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0B0C-1BB3-7275-4A5B-0285102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A5BD-AF5E-6F84-96AA-B9A45CE8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7A61B-151E-CEAE-0329-2ACA43A8A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035A-A65A-5923-0DB6-6333E889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9693F-8F69-39CB-EF11-03E0CF06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83B8E-070F-EFBD-F15C-5C78DBCE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66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D972-EBD1-EFBF-FC49-2DC85B1E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0C3CE-A2BE-38EE-2B00-92FBC6266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48ACD-781B-6A22-3B6B-541A408A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8A2F7-5668-DF7F-771E-587913C7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CC249-EA62-E3A1-3699-2F2634AA3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E2190-1A47-6ABD-72DA-3BCA6110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AEFFA-289A-ADE9-98BB-9D28BB81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B871D-6438-06FB-1C16-B32BE471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7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DCF7-3253-E2A0-A57A-6429665A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70EEB-FB24-F0E6-2FDF-A89B8BCC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C21B1-2672-EAB7-4634-129BF686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39CFE-8006-27CD-0CAF-EC08212D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9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2C51C-865F-5BDD-26A2-18D6E804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0FC34-BD36-6470-39E3-B2679A13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42AF7-ED98-B0C6-7F29-B4EC1139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07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8930-360D-2E0C-F90C-7D75232E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EBEF-A1CA-8901-9238-6736B556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C12A-95EA-07C3-A075-5A13F9233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D2E81-D553-6D64-5638-D3F6210E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CB25A-78AF-D36E-965B-7C41F995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87794-8A72-9CFA-61DA-411FB168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0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1128-B09B-8625-09E8-19470264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F525A-DDF7-474A-6706-865B357CA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E2D34-FADB-3150-5FD6-F50A3BEA5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8A11F-BB74-18A9-CF2B-9C3A9AEF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0DAE2-2580-CC9F-CC0F-417FC1B2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CDD32-6780-CD9A-12AD-CDB4B2F8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9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6191E-1C08-2782-ECED-EAB233BB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825FD-7EA2-F7D5-C5A8-F32CABCE6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CD7A4-AC0B-3D5B-A788-5DA8C6C0C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395D2-04E4-4D4D-ADD6-B5F72DC254D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1F2B-E48F-71D8-AB98-F68C02361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7632A-F622-3198-6028-FEBBE4479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instructables.com/How-to-make-Google-Cardboar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ptc.vuforiaview&amp;hl=en_IN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qFqtAJMtYE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42E06-B1C9-A3B0-0936-B213FBDC6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Introduction to Immersive Technologies</a:t>
            </a:r>
            <a:endParaRPr lang="en-IN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4C4B1-CE23-921F-C68F-55801F31E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JPP SIG CP2</a:t>
            </a:r>
            <a:endParaRPr lang="en-IN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47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Microsoft Hololens: MR for Business - Visartech Blog">
            <a:extLst>
              <a:ext uri="{FF2B5EF4-FFF2-40B4-BE49-F238E27FC236}">
                <a16:creationId xmlns:a16="http://schemas.microsoft.com/office/drawing/2014/main" id="{BAB2418E-6B0D-38D4-5833-751CF43E6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" r="-1" b="11655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nufacturing use cases for mixed reality | Rand Group">
            <a:extLst>
              <a:ext uri="{FF2B5EF4-FFF2-40B4-BE49-F238E27FC236}">
                <a16:creationId xmlns:a16="http://schemas.microsoft.com/office/drawing/2014/main" id="{BB303917-9EAA-D7D1-2288-93415EEFA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0" r="-2" b="3296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61" name="Freeform: Shape 2060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3" name="Freeform: Shape 2062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CC5B3-04CF-D0FB-7BFC-0ABEBD0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MR Applications</a:t>
            </a:r>
            <a:endParaRPr lang="en-IN" sz="3400" dirty="0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4" name="Content Placeholder 2055">
            <a:extLst>
              <a:ext uri="{FF2B5EF4-FFF2-40B4-BE49-F238E27FC236}">
                <a16:creationId xmlns:a16="http://schemas.microsoft.com/office/drawing/2014/main" id="{7BF9B835-0795-1967-DF78-4DFEA403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000" dirty="0"/>
              <a:t>Industrial applications</a:t>
            </a:r>
          </a:p>
          <a:p>
            <a:r>
              <a:rPr lang="en-US" sz="2000" dirty="0"/>
              <a:t>Complex machinery repairs / maintenance / installation / training</a:t>
            </a:r>
          </a:p>
        </p:txBody>
      </p:sp>
    </p:spTree>
    <p:extLst>
      <p:ext uri="{BB962C8B-B14F-4D97-AF65-F5344CB8AC3E}">
        <p14:creationId xmlns:p14="http://schemas.microsoft.com/office/powerpoint/2010/main" val="95624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C334E-AB2C-C46C-E726-3E5E8CA4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Summary</a:t>
            </a:r>
            <a:endParaRPr lang="en-IN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FDA291-58B1-BE0A-2854-E5EEA95AA8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enhances the real world with digital overlays.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creates a completely digital world, blocking out the real one.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blends the real and digital worlds, allowing for interaction between them. </a:t>
            </a:r>
          </a:p>
        </p:txBody>
      </p:sp>
    </p:spTree>
    <p:extLst>
      <p:ext uri="{BB962C8B-B14F-4D97-AF65-F5344CB8AC3E}">
        <p14:creationId xmlns:p14="http://schemas.microsoft.com/office/powerpoint/2010/main" val="106527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58A-DF29-7C72-8431-5A1E6C83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981C-1352-C8B1-2166-8083602C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14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42E06-B1C9-A3B0-0936-B213FBDC6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VR, AR and MR</a:t>
            </a:r>
            <a:endParaRPr lang="en-IN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4C4B1-CE23-921F-C68F-55801F31E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JPP SIG CP2</a:t>
            </a:r>
            <a:endParaRPr lang="en-IN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9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Freeform: Shape 410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Freeform: Shape 410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F4716-61E8-8342-9EDC-0C6151A6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Virtual Reality - VR</a:t>
            </a:r>
            <a:endParaRPr lang="en-IN" sz="280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BA99-3A68-DD73-83BE-217B2B84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400"/>
              <a:t>VR immerses users in a fully digital environment, completely separate from the real world. </a:t>
            </a:r>
          </a:p>
          <a:p>
            <a:r>
              <a:rPr lang="en-US" sz="1400"/>
              <a:t>Users wear a VR headset that blocks out the physical surroundings and replaces them with a simulated environment, often 3D and interactive.</a:t>
            </a:r>
          </a:p>
          <a:p>
            <a:endParaRPr lang="en-US" sz="1400"/>
          </a:p>
          <a:p>
            <a:r>
              <a:rPr lang="en-US" sz="1400" b="1"/>
              <a:t>Example:</a:t>
            </a:r>
            <a:r>
              <a:rPr lang="en-US" sz="1400"/>
              <a:t> Oculus Rift or HTC Vive games, where users can explore and interact with a virtual world, such as walking through a digital forest or playing a game in a completely fictional environment.</a:t>
            </a:r>
            <a:endParaRPr lang="en-IN" sz="1400"/>
          </a:p>
        </p:txBody>
      </p:sp>
      <p:pic>
        <p:nvPicPr>
          <p:cNvPr id="4098" name="Picture 2" descr="The 3 Best VR Headsets for 2024 ...">
            <a:extLst>
              <a:ext uri="{FF2B5EF4-FFF2-40B4-BE49-F238E27FC236}">
                <a16:creationId xmlns:a16="http://schemas.microsoft.com/office/drawing/2014/main" id="{6F760B07-AEF6-3500-A684-3496CCD4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176151"/>
            <a:ext cx="6922008" cy="460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3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8" name="Freeform: Shape 308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90" name="Freeform: Shape 308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AEDDA-98ED-7301-9715-0F1E8ADF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Google Cardboard Demo</a:t>
            </a:r>
            <a:endParaRPr lang="en-IN" sz="2800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7219-D347-9617-350F-E0D537114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IN" sz="1700">
                <a:hlinkClick r:id="rId2"/>
              </a:rPr>
              <a:t>https://www.instructables.com/How-to-make-Google-Cardboard/</a:t>
            </a:r>
            <a:endParaRPr lang="en-IN" sz="1700"/>
          </a:p>
          <a:p>
            <a:endParaRPr lang="en-IN" sz="1700"/>
          </a:p>
          <a:p>
            <a:endParaRPr lang="en-IN" sz="1700"/>
          </a:p>
        </p:txBody>
      </p:sp>
      <p:pic>
        <p:nvPicPr>
          <p:cNvPr id="3074" name="Picture 2" descr="Google Cardboard - Wikipedia">
            <a:extLst>
              <a:ext uri="{FF2B5EF4-FFF2-40B4-BE49-F238E27FC236}">
                <a16:creationId xmlns:a16="http://schemas.microsoft.com/office/drawing/2014/main" id="{39578DB9-8942-52E3-C714-152C0C032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9843" y="841248"/>
            <a:ext cx="6004690" cy="5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8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Catching Pokémon in AR mode — Pokémon GO Help Center">
            <a:extLst>
              <a:ext uri="{FF2B5EF4-FFF2-40B4-BE49-F238E27FC236}">
                <a16:creationId xmlns:a16="http://schemas.microsoft.com/office/drawing/2014/main" id="{A28101B4-26CB-16C9-8134-4F895109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7" b="34535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R Glasses for Consumer &amp; Enterprise ...">
            <a:extLst>
              <a:ext uri="{FF2B5EF4-FFF2-40B4-BE49-F238E27FC236}">
                <a16:creationId xmlns:a16="http://schemas.microsoft.com/office/drawing/2014/main" id="{A0AA53AF-B7F8-6BC8-764A-EB8081796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" r="3323" b="-2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8" name="Freeform: Shape 1037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0" name="Freeform: Shape 1039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1D54F-BDB6-3654-CDE2-EC145191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Augmented Reality - AR</a:t>
            </a:r>
            <a:endParaRPr lang="en-IN" sz="340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6F76-6571-A42F-5649-B20B57EB0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900"/>
              <a:t>AR overlays digital content onto the real world. </a:t>
            </a:r>
          </a:p>
          <a:p>
            <a:r>
              <a:rPr lang="en-US" sz="1900"/>
              <a:t>It enhances the physical environment by adding computer-generated elements, such as images, videos, or sounds, which users can see and interact with through devices like smartphones, tablets, or AR glasses.</a:t>
            </a:r>
          </a:p>
          <a:p>
            <a:endParaRPr lang="en-US" sz="1900"/>
          </a:p>
          <a:p>
            <a:r>
              <a:rPr lang="en-US" sz="1900" b="1"/>
              <a:t>Example:</a:t>
            </a:r>
            <a:r>
              <a:rPr lang="en-US" sz="1900"/>
              <a:t> Pokémon GO, where players see Pokémon in the real world through their phone screens.</a:t>
            </a:r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222549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Vuforia Engine Reviews 2024: Details, Pricing, &amp; Features | G2">
            <a:extLst>
              <a:ext uri="{FF2B5EF4-FFF2-40B4-BE49-F238E27FC236}">
                <a16:creationId xmlns:a16="http://schemas.microsoft.com/office/drawing/2014/main" id="{9B6BE115-8EDD-2A75-EFAF-C4F04459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7" r="-1" b="-1"/>
          <a:stretch/>
        </p:blipFill>
        <p:spPr bwMode="auto"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31" name="Freeform: Shape 513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3" name="Freeform: Shape 513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257CD-9E19-70A4-79CF-417B3B2A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Vuforia viewer </a:t>
            </a:r>
            <a:br>
              <a:rPr lang="en-US" sz="3400"/>
            </a:br>
            <a:r>
              <a:rPr lang="en-US" sz="3400"/>
              <a:t>demo</a:t>
            </a: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FA44A-3297-9F80-BF18-0019916AE403}"/>
              </a:ext>
            </a:extLst>
          </p:cNvPr>
          <p:cNvSpPr txBox="1"/>
          <p:nvPr/>
        </p:nvSpPr>
        <p:spPr>
          <a:xfrm>
            <a:off x="374904" y="2522949"/>
            <a:ext cx="5065776" cy="3402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hlinkClick r:id="rId3"/>
              </a:rPr>
              <a:t>https://play.google.com/store/apps/details?id=com.ptc.vuforiaview&amp;hl=en_IN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0809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5 Indian Apps Using Augmented Realty">
            <a:extLst>
              <a:ext uri="{FF2B5EF4-FFF2-40B4-BE49-F238E27FC236}">
                <a16:creationId xmlns:a16="http://schemas.microsoft.com/office/drawing/2014/main" id="{F49FB003-5B55-5027-39E3-EADF9719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2" r="2" b="2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Future of Furniture Shopping: Augmented Reality or Bust?">
            <a:extLst>
              <a:ext uri="{FF2B5EF4-FFF2-40B4-BE49-F238E27FC236}">
                <a16:creationId xmlns:a16="http://schemas.microsoft.com/office/drawing/2014/main" id="{76FF2624-9960-FE3E-A230-1D18911D4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1" r="-2" b="22534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50" name="Freeform: Shape 1049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2" name="Freeform: Shape 1051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A6BB4-2337-D61E-162B-3F4B9696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kern="1200">
                <a:latin typeface="+mj-lt"/>
                <a:ea typeface="+mj-ea"/>
                <a:cs typeface="+mj-cs"/>
              </a:rPr>
              <a:t>Applications / Use cases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2055">
            <a:extLst>
              <a:ext uri="{FF2B5EF4-FFF2-40B4-BE49-F238E27FC236}">
                <a16:creationId xmlns:a16="http://schemas.microsoft.com/office/drawing/2014/main" id="{D52F480E-9862-CABC-378F-051273E9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000" dirty="0"/>
              <a:t>Shopping</a:t>
            </a:r>
          </a:p>
          <a:p>
            <a:r>
              <a:rPr lang="en-US" sz="2000" dirty="0"/>
              <a:t>Jewelry / Fashion accessories</a:t>
            </a:r>
          </a:p>
          <a:p>
            <a:r>
              <a:rPr lang="en-US" sz="2000" dirty="0"/>
              <a:t>Furniture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CA5B9E8-3602-0182-CD38-C6F234C39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43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44A9D-DC9D-FE9B-9183-C85E0A93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Mixed Reality - MR</a:t>
            </a:r>
            <a:endParaRPr lang="en-IN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E4C2-93B8-6E62-8132-4FC68F65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MR combines elements of both AR and VR, blending the physical and digital worlds in such a way that they can interact with each other in real-time. </a:t>
            </a:r>
          </a:p>
          <a:p>
            <a:r>
              <a:rPr lang="en-US" sz="2000"/>
              <a:t>Unlike AR, where digital content only overlays the real world, MR allows for more complex interactions, where virtual objects can interact with the physical environment.</a:t>
            </a:r>
          </a:p>
          <a:p>
            <a:endParaRPr lang="en-US" sz="2000"/>
          </a:p>
          <a:p>
            <a:r>
              <a:rPr lang="en-IN" sz="2000" b="1"/>
              <a:t>Example:</a:t>
            </a:r>
            <a:r>
              <a:rPr lang="en-IN" sz="2000"/>
              <a:t> </a:t>
            </a:r>
            <a:r>
              <a:rPr lang="en-US" sz="2000"/>
              <a:t>Microsoft HoloLens, where digital objects, like a 3D model, can be placed in a real room, and users can interact with them as if they were physical objects.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39115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6DE8-901E-95F9-5850-90548668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</a:t>
            </a:r>
            <a:endParaRPr lang="en-IN" dirty="0"/>
          </a:p>
        </p:txBody>
      </p:sp>
      <p:pic>
        <p:nvPicPr>
          <p:cNvPr id="4" name="Online Media 3" title="Introducing Microsoft HoloLens 2">
            <a:hlinkClick r:id="" action="ppaction://media"/>
            <a:extLst>
              <a:ext uri="{FF2B5EF4-FFF2-40B4-BE49-F238E27FC236}">
                <a16:creationId xmlns:a16="http://schemas.microsoft.com/office/drawing/2014/main" id="{A9B8C834-304D-7753-A508-EB9195B5B97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50282"/>
            <a:ext cx="12176592" cy="688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5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368</Words>
  <Application>Microsoft Office PowerPoint</Application>
  <PresentationFormat>Widescreen</PresentationFormat>
  <Paragraphs>38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Introduction to Immersive Technologies</vt:lpstr>
      <vt:lpstr>VR, AR and MR</vt:lpstr>
      <vt:lpstr>Virtual Reality - VR</vt:lpstr>
      <vt:lpstr>Google Cardboard Demo</vt:lpstr>
      <vt:lpstr>Augmented Reality - AR</vt:lpstr>
      <vt:lpstr>Vuforia viewer  demo</vt:lpstr>
      <vt:lpstr>Applications / Use cases</vt:lpstr>
      <vt:lpstr>Mixed Reality - MR</vt:lpstr>
      <vt:lpstr>Video demo</vt:lpstr>
      <vt:lpstr>MR Applications</vt:lpstr>
      <vt:lpstr>Summary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Inamdar, Chaitanya (ADV D IN DTS EMX)</dc:creator>
  <cp:lastModifiedBy>Inamdar, Chaitanya (ADV D IN DTS EMX)</cp:lastModifiedBy>
  <cp:revision>1</cp:revision>
  <dcterms:created xsi:type="dcterms:W3CDTF">2024-08-28T17:11:12Z</dcterms:created>
  <dcterms:modified xsi:type="dcterms:W3CDTF">2024-08-29T02:50:37Z</dcterms:modified>
</cp:coreProperties>
</file>