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8620-E772-BC90-2309-4149FAF5A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E5765-A66E-7F7E-5855-D40DFA62C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11DE-2302-43E3-8BC7-A3327E7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35A3-9A19-3F16-79B2-6D984D68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7756-28CA-0677-F65E-6656B6DA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1F77-2174-9EFA-39A5-031ECC6C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E5445-A623-5A98-28E5-2D7976D6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3D6C-A52A-3F1D-47E4-4CEF3FFE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7831-ADA9-F65B-5516-AF7A4861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2D00-E76A-37F9-FD94-43A4A353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9E5D4-39AD-A1D0-3143-DEF7FC7D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094FC-61F0-DE52-0AFA-C24FF3FF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F9A7-8420-EB60-C11B-AF77E6D2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F596-0331-E051-40A6-7E12F45C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27E4-E0C9-06BE-6541-D60714DD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3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1EA-80D2-DF08-22E3-0164DA07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ED79-BDA4-C2AB-2C23-1BF0A1BE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8E43-0E23-ACDF-241D-3028A87E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4B5D-4657-2978-9052-4A82E901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3C55-1669-FF35-6D69-D036E440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7348-978F-4ACB-5083-429623A5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0487-4C01-1229-5ABE-58774C86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5260-528D-8F6F-7B95-C7F6F7E8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9AC8-0FF5-2BCF-9FE0-624A570F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D43-02C4-BADB-77A2-A5777929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3950-EFD9-B692-0680-52794670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E6E6-A964-CE26-31A9-F400952E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12F39-72FC-7A4D-2C8C-948547BB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0F913-A035-F45E-8143-5B749784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6A9C-2E36-AEDA-B7F8-E53DFF0C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11A82-D4D1-ADB6-6338-2887DCC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6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7CDD-6EF1-0C16-4AFA-167DB504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5218-F91B-3ECC-6F2C-1A4DE3C0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C1D55-D7B2-F4E2-F830-744CF629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7FB50-E799-2571-74BA-98C8ACEC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DAC15-2C36-AB28-B703-07C3B9AD8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991CF-A234-46F5-424D-20F79C79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19CD2-33A9-D67C-BA37-FB4CC26B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2FD51-EB68-3E48-3402-B4B27992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8CC7-649F-623B-30AA-C4B020D9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7B8F5-4232-628D-31F7-EDDD3B1E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470E9-82CC-BDC4-BC04-03DBAA31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D6F26-D5C5-CF0B-BA84-5E240732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8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71332-1EA4-EFA3-1372-C7F68B8C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1418B-BB5E-D512-98AB-82DD1D0D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CF99-F935-4893-8FE4-584A57A6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A239-6484-294A-46E9-32A3B12D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4EB2-8EBA-341C-8CD2-3916B34A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8ED6-7CDB-0D4B-078B-2E7C2ABF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B3DD-DE74-49CD-4B56-4AFF9F1D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37379-C3B9-E1EA-CA4A-DA132BC4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DD3A-F80D-0FBD-B0F2-15D82175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5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D83E-92AA-76CC-F666-0BECAD23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A3D8F-7A29-EE18-3891-6DA85B454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EC8F2-4AEC-335F-2B14-9D997065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3F7B-C8CF-1A2B-A14C-00709D6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F715-B569-739D-4AB2-4CD119F3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6C1B-8F99-BDFA-9367-11E8744F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09CA-33FC-6D79-F51D-6184E52A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1967-41D0-99D7-0925-241E4F7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6556-3B84-3960-BB7C-5372034B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66040-1D95-4283-AA2C-7CC018D299C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442-FA8A-BC80-EFAE-ED79958D5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4485-81DE-95EB-E566-9BCE31945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807BA-7DE2-4BA3-9472-A27C8EED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6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haracteristics-of-computer-syste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68D7-4541-617F-E7AF-BB5F5E4A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DDCF8-496D-560E-DE30-7F37A6758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4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C51D-FBED-DF82-9FCF-6555C564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Threats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A24-97F0-356D-9EA5-870A4521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40" y="1690688"/>
            <a:ext cx="11353800" cy="4351338"/>
          </a:xfrm>
        </p:spPr>
        <p:txBody>
          <a:bodyPr>
            <a:no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Cyberstalking: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 is the practice of continuously observing, harassing, or monitoring someone online or through electronic communication.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 breaches: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Unauthorized access to and publication of private or sensitive material kept on databases or 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computer systems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which frequently has a negative impact on finances, reputations, or legal ramifications.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Cyberbullying: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 is the term for the use of electronic communication to harass, threaten, or bully someone. It regularly results in emotional and psychological discomfort.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Identity theft: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 is the illegal access to and fraudulent use of a person's personal information, including credit card numbers, bank account information, and Social Security numbers.</a:t>
            </a:r>
          </a:p>
        </p:txBody>
      </p:sp>
    </p:spTree>
    <p:extLst>
      <p:ext uri="{BB962C8B-B14F-4D97-AF65-F5344CB8AC3E}">
        <p14:creationId xmlns:p14="http://schemas.microsoft.com/office/powerpoint/2010/main" val="11906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E585-82F3-3CC1-4F16-40E929F8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Threats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A4E5-0C89-4F10-6301-4B98200F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Malware: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 refers to malicious software, such as viruses, worms, trojan horses, and ransomware, that is intended to interfere with, harm, or obtain unauthorized access to computer systems or networks.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Misinformation and fake news: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purposeful spread of inaccurate or misleading content online has the strength to sway public opinion, erode institutional credibility, and exacerbate social division.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Privacy violations: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 occur when personal data is collected, used, or shared without authorization. This violates human's right to privacy and puts them at threat of being watched, exploited, or discriminated towards.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77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2FCE-313A-FECF-4526-3F3E81A6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F29A-9D6B-E101-662A-65853373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https://kidsnetguard.com/en/cyber-quiz/</a:t>
            </a:r>
          </a:p>
        </p:txBody>
      </p:sp>
    </p:spTree>
    <p:extLst>
      <p:ext uri="{BB962C8B-B14F-4D97-AF65-F5344CB8AC3E}">
        <p14:creationId xmlns:p14="http://schemas.microsoft.com/office/powerpoint/2010/main" val="31739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6192-BFC8-9019-FC41-582FA496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What is Cyber Security?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7596-5453-9104-8E32-C83DA402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Cybersecurity refers to the precautions taken to guard computers, networks, and data in opposition to dangers that could arise online, including cyberattacks and unauthorized access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IN" dirty="0"/>
              <a:t>https://www.youtube.com/watch?v=XiU72Vzs5Is</a:t>
            </a:r>
          </a:p>
        </p:txBody>
      </p:sp>
    </p:spTree>
    <p:extLst>
      <p:ext uri="{BB962C8B-B14F-4D97-AF65-F5344CB8AC3E}">
        <p14:creationId xmlns:p14="http://schemas.microsoft.com/office/powerpoint/2010/main" val="13291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9F46-092D-DDB7-AEEA-C571E29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Online Safety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A6C1-304D-73DA-6223-FAF8F11D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when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disclosing personal information to strangers online -  Names, addresses, or school names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Social media users need to use their privacy settings to restriction, like who can see their posts and records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 careful whilst speaking with strangers on the social media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5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C4F3-9D01-1532-9BD0-05A57C77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Passwords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1CF0-62DD-DD7A-8E3B-ADF31274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on-line accounts, create strong passwords with aggregate of letters, numbers, and symbols.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lessen the possibility of unauthorized access, it is imperative to not use the same password for different accounts.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Do not disclose them to any body, even to the friends.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86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6437-F034-F325-C859-0681B0C7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Device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04E4-9A81-6938-57D5-7F92663C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Updating software program and security patches on devices is a great way to preserve them stable from vulnerabilities.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Installing antivirus software program.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Device access is protected by utilizing security technologies like encryption and </a:t>
            </a:r>
            <a:r>
              <a:rPr lang="en-US" b="0" i="0" dirty="0">
                <a:effectLst/>
                <a:latin typeface="Nunito" pitchFamily="2" charset="0"/>
              </a:rPr>
              <a:t>biometric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04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FC6F-350C-B76C-CFDE-473EC816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Phishing Awareness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8FB3-7DDD-83B9-7AA8-CA71E19C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xercise caution when clicking on strange emails, messages, or links from unidentified sources.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hese could be efforts to infect their devices with malware or steal personal data.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They should avoid opening attachments or accessing links from unknown or unsolicited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4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6FC2-B15F-AD2E-BC60-399AA712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Safe Browsing Habits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B8A5-6BD6-5A22-94EB-3FE35062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tay on trustworthy websites</a:t>
            </a:r>
          </a:p>
          <a:p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Avoid installing software from unidentified sources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Avoid clicking on pop-up advertisements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Use official App Store / Play store for downloading apps/ games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F085-4C55-078B-CC8A-2BC6E466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Cyberbulling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 Awareness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EA71-98C8-EC4A-2D81-B7DB1855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Avoid cyberbullying and online harassment and instead treat others with respect when they are online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romoting open discussion about online experiences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Report incidents of cyberbullying to reliable adults or online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85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2188-9E84-6423-143B-3DAD4DAF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Safety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1AA9-7F39-3BE4-E3CA-F33DB9C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Exercise caution before sharing anything online.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People want to be aware of the data published in posts and photographs, mainly location records, which can jeopardize their protection and privacy.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Any user concerned in irrelevant conduct, cyberbullying, or harassment need to be reported and blocked.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42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Nunito</vt:lpstr>
      <vt:lpstr>Office Theme</vt:lpstr>
      <vt:lpstr>Cyber security</vt:lpstr>
      <vt:lpstr>What is Cyber Security?</vt:lpstr>
      <vt:lpstr>Online Safety</vt:lpstr>
      <vt:lpstr>Passwords</vt:lpstr>
      <vt:lpstr>Device Security</vt:lpstr>
      <vt:lpstr>Phishing Awareness</vt:lpstr>
      <vt:lpstr>Safe Browsing Habits</vt:lpstr>
      <vt:lpstr>Cyberbulling Awareness</vt:lpstr>
      <vt:lpstr>Social Media Safety</vt:lpstr>
      <vt:lpstr>Risks and Threats</vt:lpstr>
      <vt:lpstr>Risks and Threats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Inamdar, Chaitanya (FT D IN DTS EMX)</dc:creator>
  <cp:lastModifiedBy>Inamdar, Chaitanya (FT D IN DTS EMX)</cp:lastModifiedBy>
  <cp:revision>1</cp:revision>
  <dcterms:created xsi:type="dcterms:W3CDTF">2025-02-04T03:03:08Z</dcterms:created>
  <dcterms:modified xsi:type="dcterms:W3CDTF">2025-02-04T03:23:13Z</dcterms:modified>
</cp:coreProperties>
</file>