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3" r:id="rId7"/>
    <p:sldId id="260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7F221-1C18-4B25-A8D4-844B79FC7859}" v="8" dt="2024-08-28T17:47:17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amdar, Chaitanya (ADV D IN DTS EMX)" userId="dce70c7b-6f06-4b14-ba7f-615f0687729d" providerId="ADAL" clId="{B367F221-1C18-4B25-A8D4-844B79FC7859}"/>
    <pc:docChg chg="undo redo custSel addSld modSld">
      <pc:chgData name="Inamdar, Chaitanya (ADV D IN DTS EMX)" userId="dce70c7b-6f06-4b14-ba7f-615f0687729d" providerId="ADAL" clId="{B367F221-1C18-4B25-A8D4-844B79FC7859}" dt="2024-08-28T17:47:30.826" v="30" actId="20577"/>
      <pc:docMkLst>
        <pc:docMk/>
      </pc:docMkLst>
      <pc:sldChg chg="modSp mod">
        <pc:chgData name="Inamdar, Chaitanya (ADV D IN DTS EMX)" userId="dce70c7b-6f06-4b14-ba7f-615f0687729d" providerId="ADAL" clId="{B367F221-1C18-4B25-A8D4-844B79FC7859}" dt="2024-08-28T17:47:17.071" v="18"/>
        <pc:sldMkLst>
          <pc:docMk/>
          <pc:sldMk cId="2936474750" sldId="256"/>
        </pc:sldMkLst>
        <pc:spChg chg="mod">
          <ac:chgData name="Inamdar, Chaitanya (ADV D IN DTS EMX)" userId="dce70c7b-6f06-4b14-ba7f-615f0687729d" providerId="ADAL" clId="{B367F221-1C18-4B25-A8D4-844B79FC7859}" dt="2024-08-28T17:47:17.071" v="18"/>
          <ac:spMkLst>
            <pc:docMk/>
            <pc:sldMk cId="2936474750" sldId="256"/>
            <ac:spMk id="2" creationId="{09E42E06-B1C9-A3B0-0936-B213FBDC6BED}"/>
          </ac:spMkLst>
        </pc:spChg>
        <pc:spChg chg="mod">
          <ac:chgData name="Inamdar, Chaitanya (ADV D IN DTS EMX)" userId="dce70c7b-6f06-4b14-ba7f-615f0687729d" providerId="ADAL" clId="{B367F221-1C18-4B25-A8D4-844B79FC7859}" dt="2024-08-28T17:47:17.071" v="18"/>
          <ac:spMkLst>
            <pc:docMk/>
            <pc:sldMk cId="2936474750" sldId="256"/>
            <ac:spMk id="3" creationId="{20B4C4B1-CE23-921F-C68F-55801F31EA27}"/>
          </ac:spMkLst>
        </pc:spChg>
      </pc:sldChg>
      <pc:sldChg chg="modSp mod">
        <pc:chgData name="Inamdar, Chaitanya (ADV D IN DTS EMX)" userId="dce70c7b-6f06-4b14-ba7f-615f0687729d" providerId="ADAL" clId="{B367F221-1C18-4B25-A8D4-844B79FC7859}" dt="2024-08-28T17:47:17.071" v="18"/>
        <pc:sldMkLst>
          <pc:docMk/>
          <pc:sldMk cId="3878934931" sldId="257"/>
        </pc:sldMkLst>
        <pc:spChg chg="mod">
          <ac:chgData name="Inamdar, Chaitanya (ADV D IN DTS EMX)" userId="dce70c7b-6f06-4b14-ba7f-615f0687729d" providerId="ADAL" clId="{B367F221-1C18-4B25-A8D4-844B79FC7859}" dt="2024-08-28T17:47:17.071" v="18"/>
          <ac:spMkLst>
            <pc:docMk/>
            <pc:sldMk cId="3878934931" sldId="257"/>
            <ac:spMk id="2" creationId="{0F1F4716-61E8-8342-9EDC-0C6151A6E57E}"/>
          </ac:spMkLst>
        </pc:spChg>
        <pc:spChg chg="mod">
          <ac:chgData name="Inamdar, Chaitanya (ADV D IN DTS EMX)" userId="dce70c7b-6f06-4b14-ba7f-615f0687729d" providerId="ADAL" clId="{B367F221-1C18-4B25-A8D4-844B79FC7859}" dt="2024-08-28T17:47:17.071" v="18"/>
          <ac:spMkLst>
            <pc:docMk/>
            <pc:sldMk cId="3878934931" sldId="257"/>
            <ac:spMk id="3" creationId="{55C8BA99-3A68-DD73-83BE-217B2B84A25F}"/>
          </ac:spMkLst>
        </pc:spChg>
        <pc:picChg chg="mod">
          <ac:chgData name="Inamdar, Chaitanya (ADV D IN DTS EMX)" userId="dce70c7b-6f06-4b14-ba7f-615f0687729d" providerId="ADAL" clId="{B367F221-1C18-4B25-A8D4-844B79FC7859}" dt="2024-08-28T17:47:17.043" v="16" actId="1076"/>
          <ac:picMkLst>
            <pc:docMk/>
            <pc:sldMk cId="3878934931" sldId="257"/>
            <ac:picMk id="4098" creationId="{6F760B07-AEF6-3500-A684-3496CCD4049C}"/>
          </ac:picMkLst>
        </pc:picChg>
      </pc:sldChg>
      <pc:sldChg chg="modSp">
        <pc:chgData name="Inamdar, Chaitanya (ADV D IN DTS EMX)" userId="dce70c7b-6f06-4b14-ba7f-615f0687729d" providerId="ADAL" clId="{B367F221-1C18-4B25-A8D4-844B79FC7859}" dt="2024-08-28T17:47:17.071" v="18"/>
        <pc:sldMkLst>
          <pc:docMk/>
          <pc:sldMk cId="538912545" sldId="258"/>
        </pc:sldMkLst>
        <pc:spChg chg="mod">
          <ac:chgData name="Inamdar, Chaitanya (ADV D IN DTS EMX)" userId="dce70c7b-6f06-4b14-ba7f-615f0687729d" providerId="ADAL" clId="{B367F221-1C18-4B25-A8D4-844B79FC7859}" dt="2024-08-28T17:47:17.071" v="18"/>
          <ac:spMkLst>
            <pc:docMk/>
            <pc:sldMk cId="538912545" sldId="258"/>
            <ac:spMk id="2" creationId="{09E42E06-B1C9-A3B0-0936-B213FBDC6BED}"/>
          </ac:spMkLst>
        </pc:spChg>
        <pc:spChg chg="mod">
          <ac:chgData name="Inamdar, Chaitanya (ADV D IN DTS EMX)" userId="dce70c7b-6f06-4b14-ba7f-615f0687729d" providerId="ADAL" clId="{B367F221-1C18-4B25-A8D4-844B79FC7859}" dt="2024-08-28T17:47:17.071" v="18"/>
          <ac:spMkLst>
            <pc:docMk/>
            <pc:sldMk cId="538912545" sldId="258"/>
            <ac:spMk id="3" creationId="{20B4C4B1-CE23-921F-C68F-55801F31EA27}"/>
          </ac:spMkLst>
        </pc:spChg>
      </pc:sldChg>
      <pc:sldChg chg="modSp mod">
        <pc:chgData name="Inamdar, Chaitanya (ADV D IN DTS EMX)" userId="dce70c7b-6f06-4b14-ba7f-615f0687729d" providerId="ADAL" clId="{B367F221-1C18-4B25-A8D4-844B79FC7859}" dt="2024-08-28T17:47:17.071" v="18"/>
        <pc:sldMkLst>
          <pc:docMk/>
          <pc:sldMk cId="2225496149" sldId="259"/>
        </pc:sldMkLst>
        <pc:spChg chg="mod">
          <ac:chgData name="Inamdar, Chaitanya (ADV D IN DTS EMX)" userId="dce70c7b-6f06-4b14-ba7f-615f0687729d" providerId="ADAL" clId="{B367F221-1C18-4B25-A8D4-844B79FC7859}" dt="2024-08-28T17:47:17.071" v="18"/>
          <ac:spMkLst>
            <pc:docMk/>
            <pc:sldMk cId="2225496149" sldId="259"/>
            <ac:spMk id="2" creationId="{42C1D54F-BDB6-3654-CDE2-EC1451918759}"/>
          </ac:spMkLst>
        </pc:spChg>
        <pc:spChg chg="mod">
          <ac:chgData name="Inamdar, Chaitanya (ADV D IN DTS EMX)" userId="dce70c7b-6f06-4b14-ba7f-615f0687729d" providerId="ADAL" clId="{B367F221-1C18-4B25-A8D4-844B79FC7859}" dt="2024-08-28T17:47:17.071" v="18"/>
          <ac:spMkLst>
            <pc:docMk/>
            <pc:sldMk cId="2225496149" sldId="259"/>
            <ac:spMk id="3" creationId="{9DBE6F76-6571-A42F-5649-B20B57EB0042}"/>
          </ac:spMkLst>
        </pc:spChg>
      </pc:sldChg>
      <pc:sldChg chg="modSp mod">
        <pc:chgData name="Inamdar, Chaitanya (ADV D IN DTS EMX)" userId="dce70c7b-6f06-4b14-ba7f-615f0687729d" providerId="ADAL" clId="{B367F221-1C18-4B25-A8D4-844B79FC7859}" dt="2024-08-28T17:47:17.071" v="18"/>
        <pc:sldMkLst>
          <pc:docMk/>
          <pc:sldMk cId="1391152324" sldId="260"/>
        </pc:sldMkLst>
        <pc:spChg chg="mod">
          <ac:chgData name="Inamdar, Chaitanya (ADV D IN DTS EMX)" userId="dce70c7b-6f06-4b14-ba7f-615f0687729d" providerId="ADAL" clId="{B367F221-1C18-4B25-A8D4-844B79FC7859}" dt="2024-08-28T17:47:17.071" v="18"/>
          <ac:spMkLst>
            <pc:docMk/>
            <pc:sldMk cId="1391152324" sldId="260"/>
            <ac:spMk id="2" creationId="{22844A9D-DC9D-FE9B-9183-C85E0A93C12E}"/>
          </ac:spMkLst>
        </pc:spChg>
        <pc:spChg chg="mod">
          <ac:chgData name="Inamdar, Chaitanya (ADV D IN DTS EMX)" userId="dce70c7b-6f06-4b14-ba7f-615f0687729d" providerId="ADAL" clId="{B367F221-1C18-4B25-A8D4-844B79FC7859}" dt="2024-08-28T17:47:17.071" v="18"/>
          <ac:spMkLst>
            <pc:docMk/>
            <pc:sldMk cId="1391152324" sldId="260"/>
            <ac:spMk id="3" creationId="{0CD3E4C2-93B8-6E62-8132-4FC68F653B08}"/>
          </ac:spMkLst>
        </pc:spChg>
      </pc:sldChg>
      <pc:sldChg chg="modSp">
        <pc:chgData name="Inamdar, Chaitanya (ADV D IN DTS EMX)" userId="dce70c7b-6f06-4b14-ba7f-615f0687729d" providerId="ADAL" clId="{B367F221-1C18-4B25-A8D4-844B79FC7859}" dt="2024-08-28T17:47:17.071" v="18"/>
        <pc:sldMkLst>
          <pc:docMk/>
          <pc:sldMk cId="1065276320" sldId="261"/>
        </pc:sldMkLst>
        <pc:spChg chg="mod">
          <ac:chgData name="Inamdar, Chaitanya (ADV D IN DTS EMX)" userId="dce70c7b-6f06-4b14-ba7f-615f0687729d" providerId="ADAL" clId="{B367F221-1C18-4B25-A8D4-844B79FC7859}" dt="2024-08-28T17:47:17.071" v="18"/>
          <ac:spMkLst>
            <pc:docMk/>
            <pc:sldMk cId="1065276320" sldId="261"/>
            <ac:spMk id="2" creationId="{73CC334E-AB2C-C46C-E726-3E5E8CA43F71}"/>
          </ac:spMkLst>
        </pc:spChg>
      </pc:sldChg>
      <pc:sldChg chg="addSp delSp delDesignElem">
        <pc:chgData name="Inamdar, Chaitanya (ADV D IN DTS EMX)" userId="dce70c7b-6f06-4b14-ba7f-615f0687729d" providerId="ADAL" clId="{B367F221-1C18-4B25-A8D4-844B79FC7859}" dt="2024-08-28T17:47:17.071" v="18"/>
        <pc:sldMkLst>
          <pc:docMk/>
          <pc:sldMk cId="1111484387" sldId="262"/>
        </pc:sldMkLst>
        <pc:grpChg chg="add del">
          <ac:chgData name="Inamdar, Chaitanya (ADV D IN DTS EMX)" userId="dce70c7b-6f06-4b14-ba7f-615f0687729d" providerId="ADAL" clId="{B367F221-1C18-4B25-A8D4-844B79FC7859}" dt="2024-08-28T17:47:17.071" v="18"/>
          <ac:grpSpMkLst>
            <pc:docMk/>
            <pc:sldMk cId="1111484387" sldId="262"/>
            <ac:grpSpMk id="3079" creationId="{6258F736-B256-8039-9DC6-F4E49A5C5AD5}"/>
          </ac:grpSpMkLst>
        </pc:grpChg>
      </pc:sldChg>
      <pc:sldChg chg="modSp">
        <pc:chgData name="Inamdar, Chaitanya (ADV D IN DTS EMX)" userId="dce70c7b-6f06-4b14-ba7f-615f0687729d" providerId="ADAL" clId="{B367F221-1C18-4B25-A8D4-844B79FC7859}" dt="2024-08-28T17:47:17.071" v="18"/>
        <pc:sldMkLst>
          <pc:docMk/>
          <pc:sldMk cId="3008097328" sldId="263"/>
        </pc:sldMkLst>
        <pc:spChg chg="mod">
          <ac:chgData name="Inamdar, Chaitanya (ADV D IN DTS EMX)" userId="dce70c7b-6f06-4b14-ba7f-615f0687729d" providerId="ADAL" clId="{B367F221-1C18-4B25-A8D4-844B79FC7859}" dt="2024-08-28T17:47:17.071" v="18"/>
          <ac:spMkLst>
            <pc:docMk/>
            <pc:sldMk cId="3008097328" sldId="263"/>
            <ac:spMk id="2" creationId="{BFF257CD-9E19-70A4-79CF-417B3B2A55ED}"/>
          </ac:spMkLst>
        </pc:spChg>
      </pc:sldChg>
      <pc:sldChg chg="modSp mod">
        <pc:chgData name="Inamdar, Chaitanya (ADV D IN DTS EMX)" userId="dce70c7b-6f06-4b14-ba7f-615f0687729d" providerId="ADAL" clId="{B367F221-1C18-4B25-A8D4-844B79FC7859}" dt="2024-08-28T17:47:21.599" v="23" actId="14100"/>
        <pc:sldMkLst>
          <pc:docMk/>
          <pc:sldMk cId="3154055552" sldId="264"/>
        </pc:sldMkLst>
        <pc:spChg chg="mod">
          <ac:chgData name="Inamdar, Chaitanya (ADV D IN DTS EMX)" userId="dce70c7b-6f06-4b14-ba7f-615f0687729d" providerId="ADAL" clId="{B367F221-1C18-4B25-A8D4-844B79FC7859}" dt="2024-08-28T17:47:17.071" v="18"/>
          <ac:spMkLst>
            <pc:docMk/>
            <pc:sldMk cId="3154055552" sldId="264"/>
            <ac:spMk id="2" creationId="{C6496DE8-901E-95F9-5850-90548668E6E4}"/>
          </ac:spMkLst>
        </pc:spChg>
        <pc:picChg chg="mod">
          <ac:chgData name="Inamdar, Chaitanya (ADV D IN DTS EMX)" userId="dce70c7b-6f06-4b14-ba7f-615f0687729d" providerId="ADAL" clId="{B367F221-1C18-4B25-A8D4-844B79FC7859}" dt="2024-08-28T17:47:21.599" v="23" actId="14100"/>
          <ac:picMkLst>
            <pc:docMk/>
            <pc:sldMk cId="3154055552" sldId="264"/>
            <ac:picMk id="4" creationId="{A9B8C834-304D-7753-A508-EB9195B5B976}"/>
          </ac:picMkLst>
        </pc:picChg>
      </pc:sldChg>
      <pc:sldChg chg="modSp new mod">
        <pc:chgData name="Inamdar, Chaitanya (ADV D IN DTS EMX)" userId="dce70c7b-6f06-4b14-ba7f-615f0687729d" providerId="ADAL" clId="{B367F221-1C18-4B25-A8D4-844B79FC7859}" dt="2024-08-28T17:47:30.826" v="30" actId="20577"/>
        <pc:sldMkLst>
          <pc:docMk/>
          <pc:sldMk cId="3980145346" sldId="265"/>
        </pc:sldMkLst>
        <pc:spChg chg="mod">
          <ac:chgData name="Inamdar, Chaitanya (ADV D IN DTS EMX)" userId="dce70c7b-6f06-4b14-ba7f-615f0687729d" providerId="ADAL" clId="{B367F221-1C18-4B25-A8D4-844B79FC7859}" dt="2024-08-28T17:47:30.826" v="30" actId="20577"/>
          <ac:spMkLst>
            <pc:docMk/>
            <pc:sldMk cId="3980145346" sldId="265"/>
            <ac:spMk id="2" creationId="{8207F58A-DF29-7C72-8431-5A1E6C831F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F53B-ABA3-2484-D857-0E243B035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F3DA8-5CEC-DA42-B4DB-EBB78E58A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A2ED-3E17-5E0A-B8E8-E8925D06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95D2-04E4-4D4D-ADD6-B5F72DC254DA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2F153-5A4F-D3F4-39E8-5F28DE08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49D4-DF5B-2AB7-AA30-759DFFCE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51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1A66-CF6A-6D91-4BF1-C800B238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D1D41-4141-CCCA-D3FB-92F0AA292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A7B87-8177-C545-065F-56E567FC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95D2-04E4-4D4D-ADD6-B5F72DC254DA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A745-4068-CCBB-4C73-582FEB30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91D12-3599-9DFA-8E45-F7F281E6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58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BE193-EBDE-C550-6810-0A0D791A1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22C17-E86C-B6FA-9626-9D4DD6C36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75DFC-B669-7F9F-572F-8B412C3F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95D2-04E4-4D4D-ADD6-B5F72DC254DA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41AB7-3268-56E8-190C-5060DABC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2EE2C-1F6A-3CF5-9CFF-50CE09B5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50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4895-9BAB-4F21-267E-75121439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FF75-A3AF-BA33-D393-A82AF26AE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249DA-2C61-DC10-9658-96AB0734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95D2-04E4-4D4D-ADD6-B5F72DC254DA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9ED6-AC08-EC2B-FDC2-E0EAE201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205A-02D4-D885-5B9B-C9808CC0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1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4238-1889-7626-B702-C9D92020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E4B35-39AA-FC1F-703C-37A33B32F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6EDBA-3784-6B38-B7CE-D787CF7F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95D2-04E4-4D4D-ADD6-B5F72DC254DA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9B3CA-95B9-4863-ABDA-C8CF65EB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9F54-D3F3-FF11-01D0-BE0AC4D0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00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0B0C-1BB3-7275-4A5B-0285102C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A5BD-AF5E-6F84-96AA-B9A45CE8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7A61B-151E-CEAE-0329-2ACA43A8A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B035A-A65A-5923-0DB6-6333E889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95D2-04E4-4D4D-ADD6-B5F72DC254DA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9693F-8F69-39CB-EF11-03E0CF06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83B8E-070F-EFBD-F15C-5C78DBCE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66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D972-EBD1-EFBF-FC49-2DC85B1E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0C3CE-A2BE-38EE-2B00-92FBC6266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48ACD-781B-6A22-3B6B-541A408A3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8A2F7-5668-DF7F-771E-587913C76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CC249-EA62-E3A1-3699-2F2634AA3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E2190-1A47-6ABD-72DA-3BCA6110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95D2-04E4-4D4D-ADD6-B5F72DC254DA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AEFFA-289A-ADE9-98BB-9D28BB81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B871D-6438-06FB-1C16-B32BE471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7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DCF7-3253-E2A0-A57A-6429665A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70EEB-FB24-F0E6-2FDF-A89B8BCC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95D2-04E4-4D4D-ADD6-B5F72DC254DA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C21B1-2672-EAB7-4634-129BF686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39CFE-8006-27CD-0CAF-EC08212D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9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2C51C-865F-5BDD-26A2-18D6E804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95D2-04E4-4D4D-ADD6-B5F72DC254DA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0FC34-BD36-6470-39E3-B2679A13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42AF7-ED98-B0C6-7F29-B4EC1139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07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8930-360D-2E0C-F90C-7D75232E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EBEF-A1CA-8901-9238-6736B556A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FC12A-95EA-07C3-A075-5A13F9233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D2E81-D553-6D64-5638-D3F6210E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95D2-04E4-4D4D-ADD6-B5F72DC254DA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CB25A-78AF-D36E-965B-7C41F995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87794-8A72-9CFA-61DA-411FB168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0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1128-B09B-8625-09E8-19470264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F525A-DDF7-474A-6706-865B357CA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E2D34-FADB-3150-5FD6-F50A3BEA5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8A11F-BB74-18A9-CF2B-9C3A9AEF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95D2-04E4-4D4D-ADD6-B5F72DC254DA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0DAE2-2580-CC9F-CC0F-417FC1B2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CDD32-6780-CD9A-12AD-CDB4B2F8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59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6191E-1C08-2782-ECED-EAB233BB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825FD-7EA2-F7D5-C5A8-F32CABCE6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CD7A4-AC0B-3D5B-A788-5DA8C6C0C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E395D2-04E4-4D4D-ADD6-B5F72DC254DA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B1F2B-E48F-71D8-AB98-F68C02361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7632A-F622-3198-6028-FEBBE4479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FC91F-39EE-41EF-A5EE-F8F0E98BC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instructables.com/How-to-make-Google-Cardboar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ptc.vuforiaview&amp;hl=en_IN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qFqtAJMtYE?feature=oem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2E06-B1C9-A3B0-0936-B213FBDC6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Immersive Technologies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4C4B1-CE23-921F-C68F-55801F31E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JPP SIG CP2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47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58A-DF29-7C72-8431-5A1E6C83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5981C-1352-C8B1-2166-8083602C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14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2E06-B1C9-A3B0-0936-B213FBDC6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VR, AR and MR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4C4B1-CE23-921F-C68F-55801F31E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JPP SIG CP2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91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4716-61E8-8342-9EDC-0C6151A6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Reality - VR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8BA99-3A68-DD73-83BE-217B2B84A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71" y="1990012"/>
            <a:ext cx="740167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VR immerses users in a fully digital environment, completely separate from the real world. </a:t>
            </a:r>
          </a:p>
          <a:p>
            <a:r>
              <a:rPr lang="en-US" dirty="0"/>
              <a:t>Users wear a VR headset that blocks out the physical surroundings and replaces them with a simulated environment, often 3D and interactive.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Oculus Rift or HTC </a:t>
            </a:r>
            <a:r>
              <a:rPr lang="en-US" dirty="0" err="1"/>
              <a:t>Vive</a:t>
            </a:r>
            <a:r>
              <a:rPr lang="en-US" dirty="0"/>
              <a:t> games, where users can explore and interact with a virtual world, such as walking through a digital forest or playing a game in a completely fictional environment.</a:t>
            </a:r>
            <a:endParaRPr lang="en-IN" dirty="0"/>
          </a:p>
        </p:txBody>
      </p:sp>
      <p:pic>
        <p:nvPicPr>
          <p:cNvPr id="4098" name="Picture 2" descr="The 3 Best VR Headsets for 2024 ...">
            <a:extLst>
              <a:ext uri="{FF2B5EF4-FFF2-40B4-BE49-F238E27FC236}">
                <a16:creationId xmlns:a16="http://schemas.microsoft.com/office/drawing/2014/main" id="{6F760B07-AEF6-3500-A684-3496CCD40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93" y="2475269"/>
            <a:ext cx="3783836" cy="251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93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EDDA-98ED-7301-9715-0F1E8ADF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Google Cardboard Demo</a:t>
            </a:r>
            <a:endParaRPr lang="en-IN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7219-D347-9617-350F-E0D537114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IN" sz="2000">
                <a:hlinkClick r:id="rId2"/>
              </a:rPr>
              <a:t>https://www.instructables.com/How-to-make-Google-Cardboard/</a:t>
            </a:r>
            <a:endParaRPr lang="en-IN" sz="2000"/>
          </a:p>
          <a:p>
            <a:endParaRPr lang="en-IN" sz="2000"/>
          </a:p>
          <a:p>
            <a:endParaRPr lang="en-IN" sz="2000"/>
          </a:p>
        </p:txBody>
      </p:sp>
      <p:pic>
        <p:nvPicPr>
          <p:cNvPr id="3074" name="Picture 2" descr="Google Cardboard - Wikipedia">
            <a:extLst>
              <a:ext uri="{FF2B5EF4-FFF2-40B4-BE49-F238E27FC236}">
                <a16:creationId xmlns:a16="http://schemas.microsoft.com/office/drawing/2014/main" id="{39578DB9-8942-52E3-C714-152C0C032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8292" y="741391"/>
            <a:ext cx="6128105" cy="538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080" name="Rectangle 307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1" name="Rectangle 308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148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54F-BDB6-3654-CDE2-EC145191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Reality - 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6F76-6571-A42F-5649-B20B57EB0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84" y="1897545"/>
            <a:ext cx="613452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 overlays digital content onto the real world. </a:t>
            </a:r>
          </a:p>
          <a:p>
            <a:r>
              <a:rPr lang="en-US" dirty="0"/>
              <a:t>It enhances the physical environment by adding computer-generated elements, such as images, videos, or sounds, which users can see and interact with through devices like smartphones, tablets, or AR glasses.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Pokémon GO, where players see Pokémon in the real world through their phone screens.</a:t>
            </a:r>
            <a:endParaRPr lang="en-IN" dirty="0"/>
          </a:p>
        </p:txBody>
      </p:sp>
      <p:pic>
        <p:nvPicPr>
          <p:cNvPr id="1027" name="Picture 3" descr="AR Glasses for Consumer &amp; Enterprise ...">
            <a:extLst>
              <a:ext uri="{FF2B5EF4-FFF2-40B4-BE49-F238E27FC236}">
                <a16:creationId xmlns:a16="http://schemas.microsoft.com/office/drawing/2014/main" id="{A0AA53AF-B7F8-6BC8-764A-EB8081796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64" y="1508742"/>
            <a:ext cx="5093118" cy="221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atching Pokémon in AR mode — Pokémon GO Help Center">
            <a:extLst>
              <a:ext uri="{FF2B5EF4-FFF2-40B4-BE49-F238E27FC236}">
                <a16:creationId xmlns:a16="http://schemas.microsoft.com/office/drawing/2014/main" id="{A28101B4-26CB-16C9-8134-4F895109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66" y="4067022"/>
            <a:ext cx="2564472" cy="25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49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57CD-9E19-70A4-79CF-417B3B2A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Vuforia viewer </a:t>
            </a:r>
            <a:br>
              <a:rPr lang="en-US" dirty="0"/>
            </a:br>
            <a:r>
              <a:rPr lang="en-US" dirty="0"/>
              <a:t>demo</a:t>
            </a:r>
            <a:endParaRPr lang="en-IN" dirty="0"/>
          </a:p>
        </p:txBody>
      </p:sp>
      <p:pic>
        <p:nvPicPr>
          <p:cNvPr id="5124" name="Picture 4" descr="Vuforia Engine Reviews 2024: Details, Pricing, &amp; Features | G2">
            <a:extLst>
              <a:ext uri="{FF2B5EF4-FFF2-40B4-BE49-F238E27FC236}">
                <a16:creationId xmlns:a16="http://schemas.microsoft.com/office/drawing/2014/main" id="{9B6BE115-8EDD-2A75-EFAF-C4F044597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837" y="1940051"/>
            <a:ext cx="5370801" cy="413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4FA44A-3297-9F80-BF18-0019916AE403}"/>
              </a:ext>
            </a:extLst>
          </p:cNvPr>
          <p:cNvSpPr txBox="1"/>
          <p:nvPr/>
        </p:nvSpPr>
        <p:spPr>
          <a:xfrm>
            <a:off x="716623" y="2080987"/>
            <a:ext cx="46978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hlinkClick r:id="rId3"/>
              </a:rPr>
              <a:t>https://play.google.com/store/apps/details?id=com.ptc.vuforiaview&amp;hl=en_IN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0809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4A9D-DC9D-FE9B-9183-C85E0A93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Reality - MR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3E4C2-93B8-6E62-8132-4FC68F653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 combines elements of both AR and VR, blending the physical and digital worlds in such a way that they can interact with each other in real-time. </a:t>
            </a:r>
          </a:p>
          <a:p>
            <a:r>
              <a:rPr lang="en-US" dirty="0"/>
              <a:t>Unlike AR, where digital content only overlays the real world, MR allows for more complex interactions, where virtual objects can interact with the physical environment.</a:t>
            </a:r>
          </a:p>
          <a:p>
            <a:endParaRPr lang="en-US" dirty="0"/>
          </a:p>
          <a:p>
            <a:r>
              <a:rPr lang="en-IN" b="1" dirty="0"/>
              <a:t>Example:</a:t>
            </a:r>
            <a:r>
              <a:rPr lang="en-IN" dirty="0"/>
              <a:t> </a:t>
            </a:r>
            <a:r>
              <a:rPr lang="en-US" dirty="0"/>
              <a:t>Microsoft HoloLens, where digital objects, like a 3D model, can be placed in a real room, and users can interact with them as if they were physical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15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6DE8-901E-95F9-5850-90548668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demo</a:t>
            </a:r>
            <a:endParaRPr lang="en-IN" dirty="0"/>
          </a:p>
        </p:txBody>
      </p:sp>
      <p:pic>
        <p:nvPicPr>
          <p:cNvPr id="4" name="Online Media 3" title="Introducing Microsoft HoloLens 2">
            <a:hlinkClick r:id="" action="ppaction://media"/>
            <a:extLst>
              <a:ext uri="{FF2B5EF4-FFF2-40B4-BE49-F238E27FC236}">
                <a16:creationId xmlns:a16="http://schemas.microsoft.com/office/drawing/2014/main" id="{A9B8C834-304D-7753-A508-EB9195B5B97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50282"/>
            <a:ext cx="12176592" cy="688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5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334E-AB2C-C46C-E726-3E5E8CA4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FDA291-58B1-BE0A-2854-E5EEA95AA8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63581"/>
            <a:ext cx="1078187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enhances the real world with digital overlays.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creates a completely digital world, blocking out the real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blends the real and digital worlds, allowing for interaction between them. </a:t>
            </a:r>
          </a:p>
        </p:txBody>
      </p:sp>
    </p:spTree>
    <p:extLst>
      <p:ext uri="{BB962C8B-B14F-4D97-AF65-F5344CB8AC3E}">
        <p14:creationId xmlns:p14="http://schemas.microsoft.com/office/powerpoint/2010/main" val="106527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345</Words>
  <Application>Microsoft Office PowerPoint</Application>
  <PresentationFormat>Widescreen</PresentationFormat>
  <Paragraphs>31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Introduction to Immersive Technologies</vt:lpstr>
      <vt:lpstr>VR, AR and MR</vt:lpstr>
      <vt:lpstr>Virtual Reality - VR</vt:lpstr>
      <vt:lpstr>Google Cardboard Demo</vt:lpstr>
      <vt:lpstr>Augmented Reality - AR</vt:lpstr>
      <vt:lpstr>Vuforia viewer  demo</vt:lpstr>
      <vt:lpstr>Mixed Reality - MR</vt:lpstr>
      <vt:lpstr>Video demo</vt:lpstr>
      <vt:lpstr>Summary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Inamdar, Chaitanya (ADV D IN DTS EMX)</dc:creator>
  <cp:lastModifiedBy>Inamdar, Chaitanya (ADV D IN DTS EMX)</cp:lastModifiedBy>
  <cp:revision>1</cp:revision>
  <dcterms:created xsi:type="dcterms:W3CDTF">2024-08-28T17:11:12Z</dcterms:created>
  <dcterms:modified xsi:type="dcterms:W3CDTF">2024-08-28T17:47:34Z</dcterms:modified>
</cp:coreProperties>
</file>