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9"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3"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ata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ata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BED734-3453-4444-AFC0-7E64FB77B8DA}"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6AFE2D2-7859-467C-ACB6-689DAD19A03F}">
      <dgm:prSet/>
      <dgm:spPr/>
      <dgm:t>
        <a:bodyPr/>
        <a:lstStyle/>
        <a:p>
          <a:r>
            <a:rPr lang="en-US"/>
            <a:t>A programming language that is multi-paradigm, general-purpose, and compiled.</a:t>
          </a:r>
        </a:p>
      </dgm:t>
    </dgm:pt>
    <dgm:pt modelId="{36CFE834-6397-4248-B835-D1E52A961F9B}" type="parTrans" cxnId="{74D228BD-CEA9-403F-B67D-7E39340852A7}">
      <dgm:prSet/>
      <dgm:spPr/>
      <dgm:t>
        <a:bodyPr/>
        <a:lstStyle/>
        <a:p>
          <a:endParaRPr lang="en-US"/>
        </a:p>
      </dgm:t>
    </dgm:pt>
    <dgm:pt modelId="{48101E1F-7B3D-43F0-A382-CA659286494A}" type="sibTrans" cxnId="{74D228BD-CEA9-403F-B67D-7E39340852A7}">
      <dgm:prSet/>
      <dgm:spPr/>
      <dgm:t>
        <a:bodyPr/>
        <a:lstStyle/>
        <a:p>
          <a:endParaRPr lang="en-US"/>
        </a:p>
      </dgm:t>
    </dgm:pt>
    <dgm:pt modelId="{DBE6D75B-67AD-4358-8586-6E72373E120A}">
      <dgm:prSet/>
      <dgm:spPr/>
      <dgm:t>
        <a:bodyPr/>
        <a:lstStyle/>
        <a:p>
          <a:r>
            <a:rPr lang="en-US"/>
            <a:t>Specifically developed for macOS, iOS, tvOS, Linux, watchOS.</a:t>
          </a:r>
        </a:p>
      </dgm:t>
    </dgm:pt>
    <dgm:pt modelId="{FAEFE193-1BBD-409E-BB8E-5D2169D51A5D}" type="parTrans" cxnId="{C5000CB3-A8FA-40FE-8005-6ECF8AD4A695}">
      <dgm:prSet/>
      <dgm:spPr/>
      <dgm:t>
        <a:bodyPr/>
        <a:lstStyle/>
        <a:p>
          <a:endParaRPr lang="en-US"/>
        </a:p>
      </dgm:t>
    </dgm:pt>
    <dgm:pt modelId="{C8351CF4-420D-4260-ADE7-770F949678DD}" type="sibTrans" cxnId="{C5000CB3-A8FA-40FE-8005-6ECF8AD4A695}">
      <dgm:prSet/>
      <dgm:spPr/>
      <dgm:t>
        <a:bodyPr/>
        <a:lstStyle/>
        <a:p>
          <a:endParaRPr lang="en-US"/>
        </a:p>
      </dgm:t>
    </dgm:pt>
    <dgm:pt modelId="{9E373889-48FC-4C21-9FB1-AA8C36AFC33B}">
      <dgm:prSet/>
      <dgm:spPr/>
      <dgm:t>
        <a:bodyPr/>
        <a:lstStyle/>
        <a:p>
          <a:r>
            <a:rPr lang="en-US" dirty="0"/>
            <a:t>Created by Apple and is designed with the aim of working with Cocoa Touch, Cocoa frameworks and an extensive set of Objective-C codes that have been written for the products of Apple Incorporation.</a:t>
          </a:r>
        </a:p>
      </dgm:t>
    </dgm:pt>
    <dgm:pt modelId="{3DB57C54-05D6-4540-8E58-C59842B94137}" type="parTrans" cxnId="{A9A7C629-9F8C-4436-8619-2A0868D17C70}">
      <dgm:prSet/>
      <dgm:spPr/>
      <dgm:t>
        <a:bodyPr/>
        <a:lstStyle/>
        <a:p>
          <a:endParaRPr lang="en-US"/>
        </a:p>
      </dgm:t>
    </dgm:pt>
    <dgm:pt modelId="{2BDDBFC4-70B0-49FD-A3A4-F49F43266AD9}" type="sibTrans" cxnId="{A9A7C629-9F8C-4436-8619-2A0868D17C70}">
      <dgm:prSet/>
      <dgm:spPr/>
      <dgm:t>
        <a:bodyPr/>
        <a:lstStyle/>
        <a:p>
          <a:endParaRPr lang="en-US"/>
        </a:p>
      </dgm:t>
    </dgm:pt>
    <dgm:pt modelId="{4126EF0E-EB53-4319-BF93-BABC197FECD9}">
      <dgm:prSet/>
      <dgm:spPr/>
      <dgm:t>
        <a:bodyPr/>
        <a:lstStyle/>
        <a:p>
          <a:r>
            <a:rPr lang="en-US"/>
            <a:t>The language ideas for Swift were taken from Rust, Objective-C, Ruby, Haskell, C#, CLU, Python, and a range of other programming languages.</a:t>
          </a:r>
        </a:p>
      </dgm:t>
    </dgm:pt>
    <dgm:pt modelId="{E7DA5C58-1388-4D1B-92AA-62A34608FF1C}" type="parTrans" cxnId="{588D7B9A-07C4-42C3-A500-0FA3BE8D0F67}">
      <dgm:prSet/>
      <dgm:spPr/>
      <dgm:t>
        <a:bodyPr/>
        <a:lstStyle/>
        <a:p>
          <a:endParaRPr lang="en-US"/>
        </a:p>
      </dgm:t>
    </dgm:pt>
    <dgm:pt modelId="{B3C1BDE0-5E01-4F31-AF78-183DCE0431FF}" type="sibTrans" cxnId="{588D7B9A-07C4-42C3-A500-0FA3BE8D0F67}">
      <dgm:prSet/>
      <dgm:spPr/>
      <dgm:t>
        <a:bodyPr/>
        <a:lstStyle/>
        <a:p>
          <a:endParaRPr lang="en-US"/>
        </a:p>
      </dgm:t>
    </dgm:pt>
    <dgm:pt modelId="{F1091F79-06BD-4592-9B66-9AC68EC389F3}" type="pres">
      <dgm:prSet presAssocID="{63BED734-3453-4444-AFC0-7E64FB77B8DA}" presName="root" presStyleCnt="0">
        <dgm:presLayoutVars>
          <dgm:dir/>
          <dgm:resizeHandles val="exact"/>
        </dgm:presLayoutVars>
      </dgm:prSet>
      <dgm:spPr/>
    </dgm:pt>
    <dgm:pt modelId="{4B02218C-C178-4845-A2BB-6CC95E9BA11D}" type="pres">
      <dgm:prSet presAssocID="{63BED734-3453-4444-AFC0-7E64FB77B8DA}" presName="container" presStyleCnt="0">
        <dgm:presLayoutVars>
          <dgm:dir/>
          <dgm:resizeHandles val="exact"/>
        </dgm:presLayoutVars>
      </dgm:prSet>
      <dgm:spPr/>
    </dgm:pt>
    <dgm:pt modelId="{2108DB1C-C348-4805-A1CD-CDEDD8D27454}" type="pres">
      <dgm:prSet presAssocID="{16AFE2D2-7859-467C-ACB6-689DAD19A03F}" presName="compNode" presStyleCnt="0"/>
      <dgm:spPr/>
    </dgm:pt>
    <dgm:pt modelId="{60DC2A57-BC51-479D-8E79-ED6C8ABCA6A2}" type="pres">
      <dgm:prSet presAssocID="{16AFE2D2-7859-467C-ACB6-689DAD19A03F}" presName="iconBgRect" presStyleLbl="bgShp" presStyleIdx="0" presStyleCnt="4"/>
      <dgm:spPr/>
    </dgm:pt>
    <dgm:pt modelId="{593846BE-9836-4FB5-B38C-5211FF7326D6}" type="pres">
      <dgm:prSet presAssocID="{16AFE2D2-7859-467C-ACB6-689DAD19A03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E69BF383-DD97-44B2-AA76-14CC4BE57278}" type="pres">
      <dgm:prSet presAssocID="{16AFE2D2-7859-467C-ACB6-689DAD19A03F}" presName="spaceRect" presStyleCnt="0"/>
      <dgm:spPr/>
    </dgm:pt>
    <dgm:pt modelId="{556DBD45-1775-4D8B-8BA5-554749955DF5}" type="pres">
      <dgm:prSet presAssocID="{16AFE2D2-7859-467C-ACB6-689DAD19A03F}" presName="textRect" presStyleLbl="revTx" presStyleIdx="0" presStyleCnt="4">
        <dgm:presLayoutVars>
          <dgm:chMax val="1"/>
          <dgm:chPref val="1"/>
        </dgm:presLayoutVars>
      </dgm:prSet>
      <dgm:spPr/>
    </dgm:pt>
    <dgm:pt modelId="{93CB675E-3852-4B0E-BB4B-3904F77C5055}" type="pres">
      <dgm:prSet presAssocID="{48101E1F-7B3D-43F0-A382-CA659286494A}" presName="sibTrans" presStyleLbl="sibTrans2D1" presStyleIdx="0" presStyleCnt="0"/>
      <dgm:spPr/>
    </dgm:pt>
    <dgm:pt modelId="{197BF86A-13D0-4263-9A84-DCAD642F3C3E}" type="pres">
      <dgm:prSet presAssocID="{DBE6D75B-67AD-4358-8586-6E72373E120A}" presName="compNode" presStyleCnt="0"/>
      <dgm:spPr/>
    </dgm:pt>
    <dgm:pt modelId="{E0BB61FB-7185-4505-A7BA-B54085280FDC}" type="pres">
      <dgm:prSet presAssocID="{DBE6D75B-67AD-4358-8586-6E72373E120A}" presName="iconBgRect" presStyleLbl="bgShp" presStyleIdx="1" presStyleCnt="4"/>
      <dgm:spPr/>
    </dgm:pt>
    <dgm:pt modelId="{6F3E3752-75C1-44AD-9B14-DF1B1A494E41}" type="pres">
      <dgm:prSet presAssocID="{DBE6D75B-67AD-4358-8586-6E72373E120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5B7CD224-1B6F-417D-B6DD-B8683A1DA6BE}" type="pres">
      <dgm:prSet presAssocID="{DBE6D75B-67AD-4358-8586-6E72373E120A}" presName="spaceRect" presStyleCnt="0"/>
      <dgm:spPr/>
    </dgm:pt>
    <dgm:pt modelId="{999C0840-DD9C-4930-B258-0D260A2979CB}" type="pres">
      <dgm:prSet presAssocID="{DBE6D75B-67AD-4358-8586-6E72373E120A}" presName="textRect" presStyleLbl="revTx" presStyleIdx="1" presStyleCnt="4">
        <dgm:presLayoutVars>
          <dgm:chMax val="1"/>
          <dgm:chPref val="1"/>
        </dgm:presLayoutVars>
      </dgm:prSet>
      <dgm:spPr/>
    </dgm:pt>
    <dgm:pt modelId="{985D46D1-5AEA-48F2-AB7E-1299CE099D3B}" type="pres">
      <dgm:prSet presAssocID="{C8351CF4-420D-4260-ADE7-770F949678DD}" presName="sibTrans" presStyleLbl="sibTrans2D1" presStyleIdx="0" presStyleCnt="0"/>
      <dgm:spPr/>
    </dgm:pt>
    <dgm:pt modelId="{0E21A657-9DFA-4C03-A604-21B9B635FBDE}" type="pres">
      <dgm:prSet presAssocID="{9E373889-48FC-4C21-9FB1-AA8C36AFC33B}" presName="compNode" presStyleCnt="0"/>
      <dgm:spPr/>
    </dgm:pt>
    <dgm:pt modelId="{1615F962-FDE8-4308-82F7-4C71FE91E9B7}" type="pres">
      <dgm:prSet presAssocID="{9E373889-48FC-4C21-9FB1-AA8C36AFC33B}" presName="iconBgRect" presStyleLbl="bgShp" presStyleIdx="2" presStyleCnt="4"/>
      <dgm:spPr/>
    </dgm:pt>
    <dgm:pt modelId="{C9F86C81-3ADA-407D-B08B-D0B1B4919A27}" type="pres">
      <dgm:prSet presAssocID="{9E373889-48FC-4C21-9FB1-AA8C36AFC33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termelon"/>
        </a:ext>
      </dgm:extLst>
    </dgm:pt>
    <dgm:pt modelId="{87B797E2-FB75-44C7-ACD9-A589B01643E3}" type="pres">
      <dgm:prSet presAssocID="{9E373889-48FC-4C21-9FB1-AA8C36AFC33B}" presName="spaceRect" presStyleCnt="0"/>
      <dgm:spPr/>
    </dgm:pt>
    <dgm:pt modelId="{77AEA063-9A26-4F31-8F5F-0AAD7E306B0C}" type="pres">
      <dgm:prSet presAssocID="{9E373889-48FC-4C21-9FB1-AA8C36AFC33B}" presName="textRect" presStyleLbl="revTx" presStyleIdx="2" presStyleCnt="4">
        <dgm:presLayoutVars>
          <dgm:chMax val="1"/>
          <dgm:chPref val="1"/>
        </dgm:presLayoutVars>
      </dgm:prSet>
      <dgm:spPr/>
    </dgm:pt>
    <dgm:pt modelId="{4C522C72-D17A-4D33-A2C0-37F1A71E5D79}" type="pres">
      <dgm:prSet presAssocID="{2BDDBFC4-70B0-49FD-A3A4-F49F43266AD9}" presName="sibTrans" presStyleLbl="sibTrans2D1" presStyleIdx="0" presStyleCnt="0"/>
      <dgm:spPr/>
    </dgm:pt>
    <dgm:pt modelId="{E6E4C986-21C3-4CA2-B584-AEEC7FD843DE}" type="pres">
      <dgm:prSet presAssocID="{4126EF0E-EB53-4319-BF93-BABC197FECD9}" presName="compNode" presStyleCnt="0"/>
      <dgm:spPr/>
    </dgm:pt>
    <dgm:pt modelId="{44AC89F5-B217-4D1C-B584-834B66184618}" type="pres">
      <dgm:prSet presAssocID="{4126EF0E-EB53-4319-BF93-BABC197FECD9}" presName="iconBgRect" presStyleLbl="bgShp" presStyleIdx="3" presStyleCnt="4"/>
      <dgm:spPr/>
    </dgm:pt>
    <dgm:pt modelId="{5340AC25-6B05-497C-BFF8-60FAC162F73E}" type="pres">
      <dgm:prSet presAssocID="{4126EF0E-EB53-4319-BF93-BABC197FECD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ngue"/>
        </a:ext>
      </dgm:extLst>
    </dgm:pt>
    <dgm:pt modelId="{9034553A-CA91-4DC0-8892-1BF79E9CB6D1}" type="pres">
      <dgm:prSet presAssocID="{4126EF0E-EB53-4319-BF93-BABC197FECD9}" presName="spaceRect" presStyleCnt="0"/>
      <dgm:spPr/>
    </dgm:pt>
    <dgm:pt modelId="{BBD2BC21-CCCE-4863-80DB-5FED3133CE6E}" type="pres">
      <dgm:prSet presAssocID="{4126EF0E-EB53-4319-BF93-BABC197FECD9}" presName="textRect" presStyleLbl="revTx" presStyleIdx="3" presStyleCnt="4">
        <dgm:presLayoutVars>
          <dgm:chMax val="1"/>
          <dgm:chPref val="1"/>
        </dgm:presLayoutVars>
      </dgm:prSet>
      <dgm:spPr/>
    </dgm:pt>
  </dgm:ptLst>
  <dgm:cxnLst>
    <dgm:cxn modelId="{A9A7C629-9F8C-4436-8619-2A0868D17C70}" srcId="{63BED734-3453-4444-AFC0-7E64FB77B8DA}" destId="{9E373889-48FC-4C21-9FB1-AA8C36AFC33B}" srcOrd="2" destOrd="0" parTransId="{3DB57C54-05D6-4540-8E58-C59842B94137}" sibTransId="{2BDDBFC4-70B0-49FD-A3A4-F49F43266AD9}"/>
    <dgm:cxn modelId="{63C48031-432C-4B45-AC4C-3FD58629ED74}" type="presOf" srcId="{DBE6D75B-67AD-4358-8586-6E72373E120A}" destId="{999C0840-DD9C-4930-B258-0D260A2979CB}" srcOrd="0" destOrd="0" presId="urn:microsoft.com/office/officeart/2018/2/layout/IconCircleList"/>
    <dgm:cxn modelId="{89DE3F63-8666-4253-BB22-D63E1F1B4F71}" type="presOf" srcId="{63BED734-3453-4444-AFC0-7E64FB77B8DA}" destId="{F1091F79-06BD-4592-9B66-9AC68EC389F3}" srcOrd="0" destOrd="0" presId="urn:microsoft.com/office/officeart/2018/2/layout/IconCircleList"/>
    <dgm:cxn modelId="{536ACE6B-FA91-48E8-B497-914E974B3F47}" type="presOf" srcId="{16AFE2D2-7859-467C-ACB6-689DAD19A03F}" destId="{556DBD45-1775-4D8B-8BA5-554749955DF5}" srcOrd="0" destOrd="0" presId="urn:microsoft.com/office/officeart/2018/2/layout/IconCircleList"/>
    <dgm:cxn modelId="{5FC3A84C-B11B-4485-8EF4-ED598FCF1B66}" type="presOf" srcId="{48101E1F-7B3D-43F0-A382-CA659286494A}" destId="{93CB675E-3852-4B0E-BB4B-3904F77C5055}" srcOrd="0" destOrd="0" presId="urn:microsoft.com/office/officeart/2018/2/layout/IconCircleList"/>
    <dgm:cxn modelId="{588D7B9A-07C4-42C3-A500-0FA3BE8D0F67}" srcId="{63BED734-3453-4444-AFC0-7E64FB77B8DA}" destId="{4126EF0E-EB53-4319-BF93-BABC197FECD9}" srcOrd="3" destOrd="0" parTransId="{E7DA5C58-1388-4D1B-92AA-62A34608FF1C}" sibTransId="{B3C1BDE0-5E01-4F31-AF78-183DCE0431FF}"/>
    <dgm:cxn modelId="{81B728A4-9AA8-42A6-828E-1F67811E7E15}" type="presOf" srcId="{9E373889-48FC-4C21-9FB1-AA8C36AFC33B}" destId="{77AEA063-9A26-4F31-8F5F-0AAD7E306B0C}" srcOrd="0" destOrd="0" presId="urn:microsoft.com/office/officeart/2018/2/layout/IconCircleList"/>
    <dgm:cxn modelId="{64A9B5AA-6C0D-4A1F-A5AB-5560AB485CB3}" type="presOf" srcId="{4126EF0E-EB53-4319-BF93-BABC197FECD9}" destId="{BBD2BC21-CCCE-4863-80DB-5FED3133CE6E}" srcOrd="0" destOrd="0" presId="urn:microsoft.com/office/officeart/2018/2/layout/IconCircleList"/>
    <dgm:cxn modelId="{C5000CB3-A8FA-40FE-8005-6ECF8AD4A695}" srcId="{63BED734-3453-4444-AFC0-7E64FB77B8DA}" destId="{DBE6D75B-67AD-4358-8586-6E72373E120A}" srcOrd="1" destOrd="0" parTransId="{FAEFE193-1BBD-409E-BB8E-5D2169D51A5D}" sibTransId="{C8351CF4-420D-4260-ADE7-770F949678DD}"/>
    <dgm:cxn modelId="{74D228BD-CEA9-403F-B67D-7E39340852A7}" srcId="{63BED734-3453-4444-AFC0-7E64FB77B8DA}" destId="{16AFE2D2-7859-467C-ACB6-689DAD19A03F}" srcOrd="0" destOrd="0" parTransId="{36CFE834-6397-4248-B835-D1E52A961F9B}" sibTransId="{48101E1F-7B3D-43F0-A382-CA659286494A}"/>
    <dgm:cxn modelId="{DC49B2CA-E7CB-456C-B3DE-3CDACBD6B669}" type="presOf" srcId="{2BDDBFC4-70B0-49FD-A3A4-F49F43266AD9}" destId="{4C522C72-D17A-4D33-A2C0-37F1A71E5D79}" srcOrd="0" destOrd="0" presId="urn:microsoft.com/office/officeart/2018/2/layout/IconCircleList"/>
    <dgm:cxn modelId="{EDDF11E7-B6E4-45CD-A1E0-CD85ABC798FF}" type="presOf" srcId="{C8351CF4-420D-4260-ADE7-770F949678DD}" destId="{985D46D1-5AEA-48F2-AB7E-1299CE099D3B}" srcOrd="0" destOrd="0" presId="urn:microsoft.com/office/officeart/2018/2/layout/IconCircleList"/>
    <dgm:cxn modelId="{6A991314-9AA8-4620-98FC-0D5629C6C679}" type="presParOf" srcId="{F1091F79-06BD-4592-9B66-9AC68EC389F3}" destId="{4B02218C-C178-4845-A2BB-6CC95E9BA11D}" srcOrd="0" destOrd="0" presId="urn:microsoft.com/office/officeart/2018/2/layout/IconCircleList"/>
    <dgm:cxn modelId="{3A73ED78-81D2-463F-A46C-3F2B936A933E}" type="presParOf" srcId="{4B02218C-C178-4845-A2BB-6CC95E9BA11D}" destId="{2108DB1C-C348-4805-A1CD-CDEDD8D27454}" srcOrd="0" destOrd="0" presId="urn:microsoft.com/office/officeart/2018/2/layout/IconCircleList"/>
    <dgm:cxn modelId="{D613D0DE-378B-490E-9BD1-ADE578345C8F}" type="presParOf" srcId="{2108DB1C-C348-4805-A1CD-CDEDD8D27454}" destId="{60DC2A57-BC51-479D-8E79-ED6C8ABCA6A2}" srcOrd="0" destOrd="0" presId="urn:microsoft.com/office/officeart/2018/2/layout/IconCircleList"/>
    <dgm:cxn modelId="{70AA01A3-1335-4CB0-BC3B-2712E4657C3E}" type="presParOf" srcId="{2108DB1C-C348-4805-A1CD-CDEDD8D27454}" destId="{593846BE-9836-4FB5-B38C-5211FF7326D6}" srcOrd="1" destOrd="0" presId="urn:microsoft.com/office/officeart/2018/2/layout/IconCircleList"/>
    <dgm:cxn modelId="{2BB62CF3-AA87-41E8-9F47-6557C533454B}" type="presParOf" srcId="{2108DB1C-C348-4805-A1CD-CDEDD8D27454}" destId="{E69BF383-DD97-44B2-AA76-14CC4BE57278}" srcOrd="2" destOrd="0" presId="urn:microsoft.com/office/officeart/2018/2/layout/IconCircleList"/>
    <dgm:cxn modelId="{1B6DF450-E964-4F75-996E-F01B40E5DFD7}" type="presParOf" srcId="{2108DB1C-C348-4805-A1CD-CDEDD8D27454}" destId="{556DBD45-1775-4D8B-8BA5-554749955DF5}" srcOrd="3" destOrd="0" presId="urn:microsoft.com/office/officeart/2018/2/layout/IconCircleList"/>
    <dgm:cxn modelId="{B41580D9-F097-46DF-8185-A976DE710DAD}" type="presParOf" srcId="{4B02218C-C178-4845-A2BB-6CC95E9BA11D}" destId="{93CB675E-3852-4B0E-BB4B-3904F77C5055}" srcOrd="1" destOrd="0" presId="urn:microsoft.com/office/officeart/2018/2/layout/IconCircleList"/>
    <dgm:cxn modelId="{75DE9B51-B14A-465F-B4AD-177C3FB47848}" type="presParOf" srcId="{4B02218C-C178-4845-A2BB-6CC95E9BA11D}" destId="{197BF86A-13D0-4263-9A84-DCAD642F3C3E}" srcOrd="2" destOrd="0" presId="urn:microsoft.com/office/officeart/2018/2/layout/IconCircleList"/>
    <dgm:cxn modelId="{E4E7071D-578F-439B-AEE4-F06DF6B8DA49}" type="presParOf" srcId="{197BF86A-13D0-4263-9A84-DCAD642F3C3E}" destId="{E0BB61FB-7185-4505-A7BA-B54085280FDC}" srcOrd="0" destOrd="0" presId="urn:microsoft.com/office/officeart/2018/2/layout/IconCircleList"/>
    <dgm:cxn modelId="{D56A5A40-9368-4711-8126-BC316C6F876D}" type="presParOf" srcId="{197BF86A-13D0-4263-9A84-DCAD642F3C3E}" destId="{6F3E3752-75C1-44AD-9B14-DF1B1A494E41}" srcOrd="1" destOrd="0" presId="urn:microsoft.com/office/officeart/2018/2/layout/IconCircleList"/>
    <dgm:cxn modelId="{A69F3C0B-397F-42E0-AD16-91BBC5BE51EB}" type="presParOf" srcId="{197BF86A-13D0-4263-9A84-DCAD642F3C3E}" destId="{5B7CD224-1B6F-417D-B6DD-B8683A1DA6BE}" srcOrd="2" destOrd="0" presId="urn:microsoft.com/office/officeart/2018/2/layout/IconCircleList"/>
    <dgm:cxn modelId="{A91DD0AA-A235-4658-97A6-E702875C35AD}" type="presParOf" srcId="{197BF86A-13D0-4263-9A84-DCAD642F3C3E}" destId="{999C0840-DD9C-4930-B258-0D260A2979CB}" srcOrd="3" destOrd="0" presId="urn:microsoft.com/office/officeart/2018/2/layout/IconCircleList"/>
    <dgm:cxn modelId="{078DC68A-8311-4BA2-9167-551C167C64D6}" type="presParOf" srcId="{4B02218C-C178-4845-A2BB-6CC95E9BA11D}" destId="{985D46D1-5AEA-48F2-AB7E-1299CE099D3B}" srcOrd="3" destOrd="0" presId="urn:microsoft.com/office/officeart/2018/2/layout/IconCircleList"/>
    <dgm:cxn modelId="{9908C680-2B7E-485D-89EB-05546E4E1FC7}" type="presParOf" srcId="{4B02218C-C178-4845-A2BB-6CC95E9BA11D}" destId="{0E21A657-9DFA-4C03-A604-21B9B635FBDE}" srcOrd="4" destOrd="0" presId="urn:microsoft.com/office/officeart/2018/2/layout/IconCircleList"/>
    <dgm:cxn modelId="{80598979-2951-4A85-9E7B-8F6CDFB130BC}" type="presParOf" srcId="{0E21A657-9DFA-4C03-A604-21B9B635FBDE}" destId="{1615F962-FDE8-4308-82F7-4C71FE91E9B7}" srcOrd="0" destOrd="0" presId="urn:microsoft.com/office/officeart/2018/2/layout/IconCircleList"/>
    <dgm:cxn modelId="{9D123E89-BFD4-423E-A8DB-CB4657F6E073}" type="presParOf" srcId="{0E21A657-9DFA-4C03-A604-21B9B635FBDE}" destId="{C9F86C81-3ADA-407D-B08B-D0B1B4919A27}" srcOrd="1" destOrd="0" presId="urn:microsoft.com/office/officeart/2018/2/layout/IconCircleList"/>
    <dgm:cxn modelId="{38B499D7-B658-4899-A1A8-F7D97DA5DD88}" type="presParOf" srcId="{0E21A657-9DFA-4C03-A604-21B9B635FBDE}" destId="{87B797E2-FB75-44C7-ACD9-A589B01643E3}" srcOrd="2" destOrd="0" presId="urn:microsoft.com/office/officeart/2018/2/layout/IconCircleList"/>
    <dgm:cxn modelId="{CBAFCEF0-A699-49AD-B9B6-D5E9BCE1DBC3}" type="presParOf" srcId="{0E21A657-9DFA-4C03-A604-21B9B635FBDE}" destId="{77AEA063-9A26-4F31-8F5F-0AAD7E306B0C}" srcOrd="3" destOrd="0" presId="urn:microsoft.com/office/officeart/2018/2/layout/IconCircleList"/>
    <dgm:cxn modelId="{F9FA957B-8A73-43F0-B707-05F7D576C863}" type="presParOf" srcId="{4B02218C-C178-4845-A2BB-6CC95E9BA11D}" destId="{4C522C72-D17A-4D33-A2C0-37F1A71E5D79}" srcOrd="5" destOrd="0" presId="urn:microsoft.com/office/officeart/2018/2/layout/IconCircleList"/>
    <dgm:cxn modelId="{1A465798-A645-4473-8D36-C96A66350CC8}" type="presParOf" srcId="{4B02218C-C178-4845-A2BB-6CC95E9BA11D}" destId="{E6E4C986-21C3-4CA2-B584-AEEC7FD843DE}" srcOrd="6" destOrd="0" presId="urn:microsoft.com/office/officeart/2018/2/layout/IconCircleList"/>
    <dgm:cxn modelId="{7B0988E5-AA64-4B51-9CF7-50AED0213216}" type="presParOf" srcId="{E6E4C986-21C3-4CA2-B584-AEEC7FD843DE}" destId="{44AC89F5-B217-4D1C-B584-834B66184618}" srcOrd="0" destOrd="0" presId="urn:microsoft.com/office/officeart/2018/2/layout/IconCircleList"/>
    <dgm:cxn modelId="{0A721293-2C74-41A7-95C8-F28DD3F2B1DC}" type="presParOf" srcId="{E6E4C986-21C3-4CA2-B584-AEEC7FD843DE}" destId="{5340AC25-6B05-497C-BFF8-60FAC162F73E}" srcOrd="1" destOrd="0" presId="urn:microsoft.com/office/officeart/2018/2/layout/IconCircleList"/>
    <dgm:cxn modelId="{D1FBC97A-4D78-49B1-BB57-DF96F1E34C5F}" type="presParOf" srcId="{E6E4C986-21C3-4CA2-B584-AEEC7FD843DE}" destId="{9034553A-CA91-4DC0-8892-1BF79E9CB6D1}" srcOrd="2" destOrd="0" presId="urn:microsoft.com/office/officeart/2018/2/layout/IconCircleList"/>
    <dgm:cxn modelId="{AE005B6F-275B-40E3-B5F9-D8FF03741FBF}" type="presParOf" srcId="{E6E4C986-21C3-4CA2-B584-AEEC7FD843DE}" destId="{BBD2BC21-CCCE-4863-80DB-5FED3133CE6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22D241-6699-4BC4-9B7D-51536F7A78C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B4E4FC9-263F-4718-8A56-E1490567C40B}">
      <dgm:prSet/>
      <dgm:spPr/>
      <dgm:t>
        <a:bodyPr/>
        <a:lstStyle/>
        <a:p>
          <a:r>
            <a:rPr lang="en-US"/>
            <a:t>Standard library makes the most obvious solution perform the best</a:t>
          </a:r>
        </a:p>
      </dgm:t>
    </dgm:pt>
    <dgm:pt modelId="{91E47165-F279-43B8-A12F-E2DE2889A589}" type="parTrans" cxnId="{D7429894-5FCE-44B4-A39B-A3CF3C5E1B02}">
      <dgm:prSet/>
      <dgm:spPr/>
      <dgm:t>
        <a:bodyPr/>
        <a:lstStyle/>
        <a:p>
          <a:endParaRPr lang="en-US"/>
        </a:p>
      </dgm:t>
    </dgm:pt>
    <dgm:pt modelId="{18FBD1B3-E6D7-4BDF-B21D-82BEFF5781CC}" type="sibTrans" cxnId="{D7429894-5FCE-44B4-A39B-A3CF3C5E1B02}">
      <dgm:prSet/>
      <dgm:spPr/>
      <dgm:t>
        <a:bodyPr/>
        <a:lstStyle/>
        <a:p>
          <a:endParaRPr lang="en-US"/>
        </a:p>
      </dgm:t>
    </dgm:pt>
    <dgm:pt modelId="{C981857E-75AC-46EA-9740-B7C109ABBD93}">
      <dgm:prSet/>
      <dgm:spPr/>
      <dgm:t>
        <a:bodyPr/>
        <a:lstStyle/>
        <a:p>
          <a:r>
            <a:rPr lang="en-US"/>
            <a:t>Includes low-level primitives such as types, flow control, and operators</a:t>
          </a:r>
        </a:p>
      </dgm:t>
    </dgm:pt>
    <dgm:pt modelId="{2A3FBD80-A632-429B-90F4-394E5FF57BD2}" type="parTrans" cxnId="{9DDD178B-C0FB-417F-9CA3-DB44B466D5E3}">
      <dgm:prSet/>
      <dgm:spPr/>
      <dgm:t>
        <a:bodyPr/>
        <a:lstStyle/>
        <a:p>
          <a:endParaRPr lang="en-US"/>
        </a:p>
      </dgm:t>
    </dgm:pt>
    <dgm:pt modelId="{C703DE42-2A86-4CBB-BE2C-03256F12A176}" type="sibTrans" cxnId="{9DDD178B-C0FB-417F-9CA3-DB44B466D5E3}">
      <dgm:prSet/>
      <dgm:spPr/>
      <dgm:t>
        <a:bodyPr/>
        <a:lstStyle/>
        <a:p>
          <a:endParaRPr lang="en-US"/>
        </a:p>
      </dgm:t>
    </dgm:pt>
    <dgm:pt modelId="{C6F73CA1-FA6D-4004-8102-45778EA556F4}">
      <dgm:prSet/>
      <dgm:spPr/>
      <dgm:t>
        <a:bodyPr/>
        <a:lstStyle/>
        <a:p>
          <a:r>
            <a:rPr lang="en-US"/>
            <a:t>Includes object-oriented features such as classes, protocols, and generics</a:t>
          </a:r>
        </a:p>
      </dgm:t>
    </dgm:pt>
    <dgm:pt modelId="{C845D333-8989-4A0C-A95D-0BB7F15B0997}" type="parTrans" cxnId="{236BA894-FAC2-4817-800F-5B3EAF7B1B3D}">
      <dgm:prSet/>
      <dgm:spPr/>
      <dgm:t>
        <a:bodyPr/>
        <a:lstStyle/>
        <a:p>
          <a:endParaRPr lang="en-US"/>
        </a:p>
      </dgm:t>
    </dgm:pt>
    <dgm:pt modelId="{1A48AFA7-4C67-481A-9ADC-AB64EAEC0E13}" type="sibTrans" cxnId="{236BA894-FAC2-4817-800F-5B3EAF7B1B3D}">
      <dgm:prSet/>
      <dgm:spPr/>
      <dgm:t>
        <a:bodyPr/>
        <a:lstStyle/>
        <a:p>
          <a:endParaRPr lang="en-US"/>
        </a:p>
      </dgm:t>
    </dgm:pt>
    <dgm:pt modelId="{66F78080-AEF3-4B64-9390-4F19A556CF6A}">
      <dgm:prSet/>
      <dgm:spPr/>
      <dgm:t>
        <a:bodyPr/>
        <a:lstStyle/>
        <a:p>
          <a:r>
            <a:rPr lang="en-US"/>
            <a:t>Easy to pick up</a:t>
          </a:r>
        </a:p>
      </dgm:t>
    </dgm:pt>
    <dgm:pt modelId="{443122D6-5C77-45FD-8DA6-BDD1FE897FD6}" type="parTrans" cxnId="{36B5626E-FE9B-43B6-91BD-6DEFAF2353AF}">
      <dgm:prSet/>
      <dgm:spPr/>
      <dgm:t>
        <a:bodyPr/>
        <a:lstStyle/>
        <a:p>
          <a:endParaRPr lang="en-US"/>
        </a:p>
      </dgm:t>
    </dgm:pt>
    <dgm:pt modelId="{1F55BB83-FEF4-4B40-9C07-4544BA00A53E}" type="sibTrans" cxnId="{36B5626E-FE9B-43B6-91BD-6DEFAF2353AF}">
      <dgm:prSet/>
      <dgm:spPr/>
      <dgm:t>
        <a:bodyPr/>
        <a:lstStyle/>
        <a:p>
          <a:endParaRPr lang="en-US"/>
        </a:p>
      </dgm:t>
    </dgm:pt>
    <dgm:pt modelId="{74850806-6F15-46EB-900F-28A360E5D0A3}">
      <dgm:prSet/>
      <dgm:spPr/>
      <dgm:t>
        <a:bodyPr/>
        <a:lstStyle/>
        <a:p>
          <a:r>
            <a:rPr lang="en-US"/>
            <a:t>Takes less time to build iOS apps</a:t>
          </a:r>
        </a:p>
      </dgm:t>
    </dgm:pt>
    <dgm:pt modelId="{68E38AC8-FE10-487D-BE03-9D8B8E3CC280}" type="parTrans" cxnId="{4D75062B-3B31-4802-848D-3B4FA5B4A220}">
      <dgm:prSet/>
      <dgm:spPr/>
      <dgm:t>
        <a:bodyPr/>
        <a:lstStyle/>
        <a:p>
          <a:endParaRPr lang="en-US"/>
        </a:p>
      </dgm:t>
    </dgm:pt>
    <dgm:pt modelId="{3E82CC11-AF7D-4590-808B-41C009CF4D72}" type="sibTrans" cxnId="{4D75062B-3B31-4802-848D-3B4FA5B4A220}">
      <dgm:prSet/>
      <dgm:spPr/>
      <dgm:t>
        <a:bodyPr/>
        <a:lstStyle/>
        <a:p>
          <a:endParaRPr lang="en-US"/>
        </a:p>
      </dgm:t>
    </dgm:pt>
    <dgm:pt modelId="{D909B6B1-E41A-4422-AFA8-B1087CE46266}" type="pres">
      <dgm:prSet presAssocID="{F722D241-6699-4BC4-9B7D-51536F7A78C3}" presName="root" presStyleCnt="0">
        <dgm:presLayoutVars>
          <dgm:dir/>
          <dgm:resizeHandles val="exact"/>
        </dgm:presLayoutVars>
      </dgm:prSet>
      <dgm:spPr/>
    </dgm:pt>
    <dgm:pt modelId="{BFA39D40-3061-41A2-A7A0-CA5384CF9559}" type="pres">
      <dgm:prSet presAssocID="{5B4E4FC9-263F-4718-8A56-E1490567C40B}" presName="compNode" presStyleCnt="0"/>
      <dgm:spPr/>
    </dgm:pt>
    <dgm:pt modelId="{A1CA27E6-A473-4612-BFB7-C3C75BC695D1}" type="pres">
      <dgm:prSet presAssocID="{5B4E4FC9-263F-4718-8A56-E1490567C40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nary"/>
        </a:ext>
      </dgm:extLst>
    </dgm:pt>
    <dgm:pt modelId="{66CABEEE-FA9D-4651-B1DC-A404E98AC107}" type="pres">
      <dgm:prSet presAssocID="{5B4E4FC9-263F-4718-8A56-E1490567C40B}" presName="spaceRect" presStyleCnt="0"/>
      <dgm:spPr/>
    </dgm:pt>
    <dgm:pt modelId="{4F8098C3-61C7-4C8A-A770-E43E2B2E64C7}" type="pres">
      <dgm:prSet presAssocID="{5B4E4FC9-263F-4718-8A56-E1490567C40B}" presName="textRect" presStyleLbl="revTx" presStyleIdx="0" presStyleCnt="5">
        <dgm:presLayoutVars>
          <dgm:chMax val="1"/>
          <dgm:chPref val="1"/>
        </dgm:presLayoutVars>
      </dgm:prSet>
      <dgm:spPr/>
    </dgm:pt>
    <dgm:pt modelId="{413BDF37-B6E0-47CB-BE77-ABD57A4EE350}" type="pres">
      <dgm:prSet presAssocID="{18FBD1B3-E6D7-4BDF-B21D-82BEFF5781CC}" presName="sibTrans" presStyleCnt="0"/>
      <dgm:spPr/>
    </dgm:pt>
    <dgm:pt modelId="{AF5C63D8-4083-476D-B4FE-84D0C3424BB9}" type="pres">
      <dgm:prSet presAssocID="{C981857E-75AC-46EA-9740-B7C109ABBD93}" presName="compNode" presStyleCnt="0"/>
      <dgm:spPr/>
    </dgm:pt>
    <dgm:pt modelId="{5FA157C5-4A9E-4721-8D71-21E86BB9F26D}" type="pres">
      <dgm:prSet presAssocID="{C981857E-75AC-46EA-9740-B7C109ABBD9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Diagram"/>
        </a:ext>
      </dgm:extLst>
    </dgm:pt>
    <dgm:pt modelId="{55B0EEE9-A4F7-448F-814F-24E02794CCBF}" type="pres">
      <dgm:prSet presAssocID="{C981857E-75AC-46EA-9740-B7C109ABBD93}" presName="spaceRect" presStyleCnt="0"/>
      <dgm:spPr/>
    </dgm:pt>
    <dgm:pt modelId="{1C1CAE58-5D84-467B-8DC8-57E11E93A599}" type="pres">
      <dgm:prSet presAssocID="{C981857E-75AC-46EA-9740-B7C109ABBD93}" presName="textRect" presStyleLbl="revTx" presStyleIdx="1" presStyleCnt="5">
        <dgm:presLayoutVars>
          <dgm:chMax val="1"/>
          <dgm:chPref val="1"/>
        </dgm:presLayoutVars>
      </dgm:prSet>
      <dgm:spPr/>
    </dgm:pt>
    <dgm:pt modelId="{B21645B1-8F12-48AD-90E4-171167AF8139}" type="pres">
      <dgm:prSet presAssocID="{C703DE42-2A86-4CBB-BE2C-03256F12A176}" presName="sibTrans" presStyleCnt="0"/>
      <dgm:spPr/>
    </dgm:pt>
    <dgm:pt modelId="{A1AB95C5-75CD-44A0-9FDA-E110968A25B2}" type="pres">
      <dgm:prSet presAssocID="{C6F73CA1-FA6D-4004-8102-45778EA556F4}" presName="compNode" presStyleCnt="0"/>
      <dgm:spPr/>
    </dgm:pt>
    <dgm:pt modelId="{0FBDC5A2-E6B1-4DFC-B5C5-F45634B65287}" type="pres">
      <dgm:prSet presAssocID="{C6F73CA1-FA6D-4004-8102-45778EA556F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1862FCE7-84B5-4F38-BE6B-9A32AC761C78}" type="pres">
      <dgm:prSet presAssocID="{C6F73CA1-FA6D-4004-8102-45778EA556F4}" presName="spaceRect" presStyleCnt="0"/>
      <dgm:spPr/>
    </dgm:pt>
    <dgm:pt modelId="{1E266FC2-0BE2-4597-8C34-6C92FC7DAFEE}" type="pres">
      <dgm:prSet presAssocID="{C6F73CA1-FA6D-4004-8102-45778EA556F4}" presName="textRect" presStyleLbl="revTx" presStyleIdx="2" presStyleCnt="5">
        <dgm:presLayoutVars>
          <dgm:chMax val="1"/>
          <dgm:chPref val="1"/>
        </dgm:presLayoutVars>
      </dgm:prSet>
      <dgm:spPr/>
    </dgm:pt>
    <dgm:pt modelId="{3BF29547-C7FD-42AC-9233-9BFE1CC9FF9B}" type="pres">
      <dgm:prSet presAssocID="{1A48AFA7-4C67-481A-9ADC-AB64EAEC0E13}" presName="sibTrans" presStyleCnt="0"/>
      <dgm:spPr/>
    </dgm:pt>
    <dgm:pt modelId="{37376ADC-63DA-44BE-B6C9-8DF2A95811A6}" type="pres">
      <dgm:prSet presAssocID="{66F78080-AEF3-4B64-9390-4F19A556CF6A}" presName="compNode" presStyleCnt="0"/>
      <dgm:spPr/>
    </dgm:pt>
    <dgm:pt modelId="{0F3935E6-84E8-45BE-9300-1F4A09DFB3B8}" type="pres">
      <dgm:prSet presAssocID="{66F78080-AEF3-4B64-9390-4F19A556CF6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commerce"/>
        </a:ext>
      </dgm:extLst>
    </dgm:pt>
    <dgm:pt modelId="{FAFF03A0-6181-4794-B096-A6A9F9AA8D71}" type="pres">
      <dgm:prSet presAssocID="{66F78080-AEF3-4B64-9390-4F19A556CF6A}" presName="spaceRect" presStyleCnt="0"/>
      <dgm:spPr/>
    </dgm:pt>
    <dgm:pt modelId="{31062807-F015-4365-B059-A1CA7639DD1E}" type="pres">
      <dgm:prSet presAssocID="{66F78080-AEF3-4B64-9390-4F19A556CF6A}" presName="textRect" presStyleLbl="revTx" presStyleIdx="3" presStyleCnt="5">
        <dgm:presLayoutVars>
          <dgm:chMax val="1"/>
          <dgm:chPref val="1"/>
        </dgm:presLayoutVars>
      </dgm:prSet>
      <dgm:spPr/>
    </dgm:pt>
    <dgm:pt modelId="{9257D9C3-C717-42BB-91FF-5D37F1CFDCAF}" type="pres">
      <dgm:prSet presAssocID="{1F55BB83-FEF4-4B40-9C07-4544BA00A53E}" presName="sibTrans" presStyleCnt="0"/>
      <dgm:spPr/>
    </dgm:pt>
    <dgm:pt modelId="{74CFA01C-BDB9-4C99-95BE-AAC90C775CB1}" type="pres">
      <dgm:prSet presAssocID="{74850806-6F15-46EB-900F-28A360E5D0A3}" presName="compNode" presStyleCnt="0"/>
      <dgm:spPr/>
    </dgm:pt>
    <dgm:pt modelId="{9C36734F-5818-47A0-A540-02E978D85AA0}" type="pres">
      <dgm:prSet presAssocID="{74850806-6F15-46EB-900F-28A360E5D0A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5DE064A7-413B-4043-BB54-5F9797B1A761}" type="pres">
      <dgm:prSet presAssocID="{74850806-6F15-46EB-900F-28A360E5D0A3}" presName="spaceRect" presStyleCnt="0"/>
      <dgm:spPr/>
    </dgm:pt>
    <dgm:pt modelId="{8A2BF254-6487-468A-B5FD-399526C3FD89}" type="pres">
      <dgm:prSet presAssocID="{74850806-6F15-46EB-900F-28A360E5D0A3}" presName="textRect" presStyleLbl="revTx" presStyleIdx="4" presStyleCnt="5">
        <dgm:presLayoutVars>
          <dgm:chMax val="1"/>
          <dgm:chPref val="1"/>
        </dgm:presLayoutVars>
      </dgm:prSet>
      <dgm:spPr/>
    </dgm:pt>
  </dgm:ptLst>
  <dgm:cxnLst>
    <dgm:cxn modelId="{58C1A106-5BCB-470E-9765-DF490A94307D}" type="presOf" srcId="{C6F73CA1-FA6D-4004-8102-45778EA556F4}" destId="{1E266FC2-0BE2-4597-8C34-6C92FC7DAFEE}" srcOrd="0" destOrd="0" presId="urn:microsoft.com/office/officeart/2018/2/layout/IconLabelList"/>
    <dgm:cxn modelId="{4D75062B-3B31-4802-848D-3B4FA5B4A220}" srcId="{F722D241-6699-4BC4-9B7D-51536F7A78C3}" destId="{74850806-6F15-46EB-900F-28A360E5D0A3}" srcOrd="4" destOrd="0" parTransId="{68E38AC8-FE10-487D-BE03-9D8B8E3CC280}" sibTransId="{3E82CC11-AF7D-4590-808B-41C009CF4D72}"/>
    <dgm:cxn modelId="{6221044A-C9A6-440F-8222-64F9AA910371}" type="presOf" srcId="{66F78080-AEF3-4B64-9390-4F19A556CF6A}" destId="{31062807-F015-4365-B059-A1CA7639DD1E}" srcOrd="0" destOrd="0" presId="urn:microsoft.com/office/officeart/2018/2/layout/IconLabelList"/>
    <dgm:cxn modelId="{36B5626E-FE9B-43B6-91BD-6DEFAF2353AF}" srcId="{F722D241-6699-4BC4-9B7D-51536F7A78C3}" destId="{66F78080-AEF3-4B64-9390-4F19A556CF6A}" srcOrd="3" destOrd="0" parTransId="{443122D6-5C77-45FD-8DA6-BDD1FE897FD6}" sibTransId="{1F55BB83-FEF4-4B40-9C07-4544BA00A53E}"/>
    <dgm:cxn modelId="{8FFBE36F-D4E5-4704-8E87-F740BEAD743A}" type="presOf" srcId="{5B4E4FC9-263F-4718-8A56-E1490567C40B}" destId="{4F8098C3-61C7-4C8A-A770-E43E2B2E64C7}" srcOrd="0" destOrd="0" presId="urn:microsoft.com/office/officeart/2018/2/layout/IconLabelList"/>
    <dgm:cxn modelId="{9DDD178B-C0FB-417F-9CA3-DB44B466D5E3}" srcId="{F722D241-6699-4BC4-9B7D-51536F7A78C3}" destId="{C981857E-75AC-46EA-9740-B7C109ABBD93}" srcOrd="1" destOrd="0" parTransId="{2A3FBD80-A632-429B-90F4-394E5FF57BD2}" sibTransId="{C703DE42-2A86-4CBB-BE2C-03256F12A176}"/>
    <dgm:cxn modelId="{A247A292-0781-4107-AC75-ADAB5C3731A8}" type="presOf" srcId="{74850806-6F15-46EB-900F-28A360E5D0A3}" destId="{8A2BF254-6487-468A-B5FD-399526C3FD89}" srcOrd="0" destOrd="0" presId="urn:microsoft.com/office/officeart/2018/2/layout/IconLabelList"/>
    <dgm:cxn modelId="{D7429894-5FCE-44B4-A39B-A3CF3C5E1B02}" srcId="{F722D241-6699-4BC4-9B7D-51536F7A78C3}" destId="{5B4E4FC9-263F-4718-8A56-E1490567C40B}" srcOrd="0" destOrd="0" parTransId="{91E47165-F279-43B8-A12F-E2DE2889A589}" sibTransId="{18FBD1B3-E6D7-4BDF-B21D-82BEFF5781CC}"/>
    <dgm:cxn modelId="{236BA894-FAC2-4817-800F-5B3EAF7B1B3D}" srcId="{F722D241-6699-4BC4-9B7D-51536F7A78C3}" destId="{C6F73CA1-FA6D-4004-8102-45778EA556F4}" srcOrd="2" destOrd="0" parTransId="{C845D333-8989-4A0C-A95D-0BB7F15B0997}" sibTransId="{1A48AFA7-4C67-481A-9ADC-AB64EAEC0E13}"/>
    <dgm:cxn modelId="{510D6AAA-CB50-4EB8-A02B-462227321A54}" type="presOf" srcId="{F722D241-6699-4BC4-9B7D-51536F7A78C3}" destId="{D909B6B1-E41A-4422-AFA8-B1087CE46266}" srcOrd="0" destOrd="0" presId="urn:microsoft.com/office/officeart/2018/2/layout/IconLabelList"/>
    <dgm:cxn modelId="{BD6DD0DD-C744-4F36-A8F5-266587346C26}" type="presOf" srcId="{C981857E-75AC-46EA-9740-B7C109ABBD93}" destId="{1C1CAE58-5D84-467B-8DC8-57E11E93A599}" srcOrd="0" destOrd="0" presId="urn:microsoft.com/office/officeart/2018/2/layout/IconLabelList"/>
    <dgm:cxn modelId="{61D95726-72D0-46B0-9BA4-FC88E23BEAFC}" type="presParOf" srcId="{D909B6B1-E41A-4422-AFA8-B1087CE46266}" destId="{BFA39D40-3061-41A2-A7A0-CA5384CF9559}" srcOrd="0" destOrd="0" presId="urn:microsoft.com/office/officeart/2018/2/layout/IconLabelList"/>
    <dgm:cxn modelId="{3BC4496F-9D4A-4B8E-A163-03BD5CCB511E}" type="presParOf" srcId="{BFA39D40-3061-41A2-A7A0-CA5384CF9559}" destId="{A1CA27E6-A473-4612-BFB7-C3C75BC695D1}" srcOrd="0" destOrd="0" presId="urn:microsoft.com/office/officeart/2018/2/layout/IconLabelList"/>
    <dgm:cxn modelId="{24B33124-E54E-47B7-940F-C7CE53307A42}" type="presParOf" srcId="{BFA39D40-3061-41A2-A7A0-CA5384CF9559}" destId="{66CABEEE-FA9D-4651-B1DC-A404E98AC107}" srcOrd="1" destOrd="0" presId="urn:microsoft.com/office/officeart/2018/2/layout/IconLabelList"/>
    <dgm:cxn modelId="{AE6B9EAC-DEC1-402A-9953-3D54375F1A4D}" type="presParOf" srcId="{BFA39D40-3061-41A2-A7A0-CA5384CF9559}" destId="{4F8098C3-61C7-4C8A-A770-E43E2B2E64C7}" srcOrd="2" destOrd="0" presId="urn:microsoft.com/office/officeart/2018/2/layout/IconLabelList"/>
    <dgm:cxn modelId="{6DFF3E56-669A-4889-8C24-FE994CC16690}" type="presParOf" srcId="{D909B6B1-E41A-4422-AFA8-B1087CE46266}" destId="{413BDF37-B6E0-47CB-BE77-ABD57A4EE350}" srcOrd="1" destOrd="0" presId="urn:microsoft.com/office/officeart/2018/2/layout/IconLabelList"/>
    <dgm:cxn modelId="{A6B494FE-23E2-425E-B779-F26C9C07DEC8}" type="presParOf" srcId="{D909B6B1-E41A-4422-AFA8-B1087CE46266}" destId="{AF5C63D8-4083-476D-B4FE-84D0C3424BB9}" srcOrd="2" destOrd="0" presId="urn:microsoft.com/office/officeart/2018/2/layout/IconLabelList"/>
    <dgm:cxn modelId="{E966CEDE-A0E2-4496-A2ED-80FF7BAACA47}" type="presParOf" srcId="{AF5C63D8-4083-476D-B4FE-84D0C3424BB9}" destId="{5FA157C5-4A9E-4721-8D71-21E86BB9F26D}" srcOrd="0" destOrd="0" presId="urn:microsoft.com/office/officeart/2018/2/layout/IconLabelList"/>
    <dgm:cxn modelId="{762FAB42-B660-44A1-AED6-2350875DB282}" type="presParOf" srcId="{AF5C63D8-4083-476D-B4FE-84D0C3424BB9}" destId="{55B0EEE9-A4F7-448F-814F-24E02794CCBF}" srcOrd="1" destOrd="0" presId="urn:microsoft.com/office/officeart/2018/2/layout/IconLabelList"/>
    <dgm:cxn modelId="{8C722944-4A00-4C63-BB21-948252147B42}" type="presParOf" srcId="{AF5C63D8-4083-476D-B4FE-84D0C3424BB9}" destId="{1C1CAE58-5D84-467B-8DC8-57E11E93A599}" srcOrd="2" destOrd="0" presId="urn:microsoft.com/office/officeart/2018/2/layout/IconLabelList"/>
    <dgm:cxn modelId="{7B7B0E8C-E697-4382-90F0-EEC6ACB37B87}" type="presParOf" srcId="{D909B6B1-E41A-4422-AFA8-B1087CE46266}" destId="{B21645B1-8F12-48AD-90E4-171167AF8139}" srcOrd="3" destOrd="0" presId="urn:microsoft.com/office/officeart/2018/2/layout/IconLabelList"/>
    <dgm:cxn modelId="{689D012D-340F-45F2-948A-C2E9017C02A6}" type="presParOf" srcId="{D909B6B1-E41A-4422-AFA8-B1087CE46266}" destId="{A1AB95C5-75CD-44A0-9FDA-E110968A25B2}" srcOrd="4" destOrd="0" presId="urn:microsoft.com/office/officeart/2018/2/layout/IconLabelList"/>
    <dgm:cxn modelId="{3DB2E9A6-52DB-4F1A-A8E4-E968B85C70AB}" type="presParOf" srcId="{A1AB95C5-75CD-44A0-9FDA-E110968A25B2}" destId="{0FBDC5A2-E6B1-4DFC-B5C5-F45634B65287}" srcOrd="0" destOrd="0" presId="urn:microsoft.com/office/officeart/2018/2/layout/IconLabelList"/>
    <dgm:cxn modelId="{023227AA-356C-4DE5-B25E-9DA4939DD0E4}" type="presParOf" srcId="{A1AB95C5-75CD-44A0-9FDA-E110968A25B2}" destId="{1862FCE7-84B5-4F38-BE6B-9A32AC761C78}" srcOrd="1" destOrd="0" presId="urn:microsoft.com/office/officeart/2018/2/layout/IconLabelList"/>
    <dgm:cxn modelId="{329549FE-E36A-40C8-8469-DD5FF95710B4}" type="presParOf" srcId="{A1AB95C5-75CD-44A0-9FDA-E110968A25B2}" destId="{1E266FC2-0BE2-4597-8C34-6C92FC7DAFEE}" srcOrd="2" destOrd="0" presId="urn:microsoft.com/office/officeart/2018/2/layout/IconLabelList"/>
    <dgm:cxn modelId="{B82DC7F0-BB4A-4F1C-A57C-B54CB2F116B5}" type="presParOf" srcId="{D909B6B1-E41A-4422-AFA8-B1087CE46266}" destId="{3BF29547-C7FD-42AC-9233-9BFE1CC9FF9B}" srcOrd="5" destOrd="0" presId="urn:microsoft.com/office/officeart/2018/2/layout/IconLabelList"/>
    <dgm:cxn modelId="{BDF48743-E515-4B11-B552-4BE4A63069FB}" type="presParOf" srcId="{D909B6B1-E41A-4422-AFA8-B1087CE46266}" destId="{37376ADC-63DA-44BE-B6C9-8DF2A95811A6}" srcOrd="6" destOrd="0" presId="urn:microsoft.com/office/officeart/2018/2/layout/IconLabelList"/>
    <dgm:cxn modelId="{53DC4063-CA37-45FB-9B94-EA8E1D409063}" type="presParOf" srcId="{37376ADC-63DA-44BE-B6C9-8DF2A95811A6}" destId="{0F3935E6-84E8-45BE-9300-1F4A09DFB3B8}" srcOrd="0" destOrd="0" presId="urn:microsoft.com/office/officeart/2018/2/layout/IconLabelList"/>
    <dgm:cxn modelId="{02DE5B35-059D-414A-8AD2-394D05F1A6D7}" type="presParOf" srcId="{37376ADC-63DA-44BE-B6C9-8DF2A95811A6}" destId="{FAFF03A0-6181-4794-B096-A6A9F9AA8D71}" srcOrd="1" destOrd="0" presId="urn:microsoft.com/office/officeart/2018/2/layout/IconLabelList"/>
    <dgm:cxn modelId="{52A6D09D-827C-4D3B-9829-F2CB41D3916A}" type="presParOf" srcId="{37376ADC-63DA-44BE-B6C9-8DF2A95811A6}" destId="{31062807-F015-4365-B059-A1CA7639DD1E}" srcOrd="2" destOrd="0" presId="urn:microsoft.com/office/officeart/2018/2/layout/IconLabelList"/>
    <dgm:cxn modelId="{E8013410-ACDF-4DBF-87E9-0B6A1CA642DC}" type="presParOf" srcId="{D909B6B1-E41A-4422-AFA8-B1087CE46266}" destId="{9257D9C3-C717-42BB-91FF-5D37F1CFDCAF}" srcOrd="7" destOrd="0" presId="urn:microsoft.com/office/officeart/2018/2/layout/IconLabelList"/>
    <dgm:cxn modelId="{B0DF0D08-EAEA-4808-8394-3A2F97A63B04}" type="presParOf" srcId="{D909B6B1-E41A-4422-AFA8-B1087CE46266}" destId="{74CFA01C-BDB9-4C99-95BE-AAC90C775CB1}" srcOrd="8" destOrd="0" presId="urn:microsoft.com/office/officeart/2018/2/layout/IconLabelList"/>
    <dgm:cxn modelId="{9B2D1AA1-0EDC-4D9C-8268-E76F54B4CB6B}" type="presParOf" srcId="{74CFA01C-BDB9-4C99-95BE-AAC90C775CB1}" destId="{9C36734F-5818-47A0-A540-02E978D85AA0}" srcOrd="0" destOrd="0" presId="urn:microsoft.com/office/officeart/2018/2/layout/IconLabelList"/>
    <dgm:cxn modelId="{C128A95E-7751-4476-B986-8ABEBDCCE144}" type="presParOf" srcId="{74CFA01C-BDB9-4C99-95BE-AAC90C775CB1}" destId="{5DE064A7-413B-4043-BB54-5F9797B1A761}" srcOrd="1" destOrd="0" presId="urn:microsoft.com/office/officeart/2018/2/layout/IconLabelList"/>
    <dgm:cxn modelId="{A3807D40-97A2-4B72-8E3F-F5166A60F071}" type="presParOf" srcId="{74CFA01C-BDB9-4C99-95BE-AAC90C775CB1}" destId="{8A2BF254-6487-468A-B5FD-399526C3FD8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5FDAC3-BC04-4C0F-8A5A-2427F638D18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50BBB73-96AE-4440-A5B0-77DE7F7B086D}">
      <dgm:prSet/>
      <dgm:spPr/>
      <dgm:t>
        <a:bodyPr/>
        <a:lstStyle/>
        <a:p>
          <a:r>
            <a:rPr lang="en-US"/>
            <a:t>Designed to be Safe</a:t>
          </a:r>
        </a:p>
      </dgm:t>
    </dgm:pt>
    <dgm:pt modelId="{5A65C234-FF0A-4C97-A535-360D7E0367F9}" type="parTrans" cxnId="{A71CA374-E915-46EC-8F88-0AD6F568A369}">
      <dgm:prSet/>
      <dgm:spPr/>
      <dgm:t>
        <a:bodyPr/>
        <a:lstStyle/>
        <a:p>
          <a:endParaRPr lang="en-US"/>
        </a:p>
      </dgm:t>
    </dgm:pt>
    <dgm:pt modelId="{C09BA0FF-73D3-4622-B142-0FD0F44A65ED}" type="sibTrans" cxnId="{A71CA374-E915-46EC-8F88-0AD6F568A369}">
      <dgm:prSet/>
      <dgm:spPr/>
      <dgm:t>
        <a:bodyPr/>
        <a:lstStyle/>
        <a:p>
          <a:endParaRPr lang="en-US"/>
        </a:p>
      </dgm:t>
    </dgm:pt>
    <dgm:pt modelId="{2BFD75D0-6544-4BDF-A26B-D618EBF6C79E}">
      <dgm:prSet/>
      <dgm:spPr/>
      <dgm:t>
        <a:bodyPr/>
        <a:lstStyle/>
        <a:p>
          <a:r>
            <a:rPr lang="en-US"/>
            <a:t>Syntax encourages clean and efficient coding</a:t>
          </a:r>
        </a:p>
      </dgm:t>
    </dgm:pt>
    <dgm:pt modelId="{B40C737E-8857-4019-BE4E-BD8D591CCA43}" type="parTrans" cxnId="{28E4E9F5-3998-489E-8573-65457AF88CF0}">
      <dgm:prSet/>
      <dgm:spPr/>
      <dgm:t>
        <a:bodyPr/>
        <a:lstStyle/>
        <a:p>
          <a:endParaRPr lang="en-US"/>
        </a:p>
      </dgm:t>
    </dgm:pt>
    <dgm:pt modelId="{B89F69E0-0E06-4644-96A3-E879823AA65E}" type="sibTrans" cxnId="{28E4E9F5-3998-489E-8573-65457AF88CF0}">
      <dgm:prSet/>
      <dgm:spPr/>
      <dgm:t>
        <a:bodyPr/>
        <a:lstStyle/>
        <a:p>
          <a:endParaRPr lang="en-US"/>
        </a:p>
      </dgm:t>
    </dgm:pt>
    <dgm:pt modelId="{42441F3B-1C1D-47A6-933A-86630C34E863}">
      <dgm:prSet/>
      <dgm:spPr/>
      <dgm:t>
        <a:bodyPr/>
        <a:lstStyle/>
        <a:p>
          <a:r>
            <a:rPr lang="en-US"/>
            <a:t>Fast. It is over twice as fast as Objective-C and over 8 times faster than python</a:t>
          </a:r>
        </a:p>
      </dgm:t>
    </dgm:pt>
    <dgm:pt modelId="{1BCB34E1-0B97-425E-8FC0-30500B2D248B}" type="parTrans" cxnId="{46940606-9047-4471-BAC0-22E411FCF3E5}">
      <dgm:prSet/>
      <dgm:spPr/>
      <dgm:t>
        <a:bodyPr/>
        <a:lstStyle/>
        <a:p>
          <a:endParaRPr lang="en-US"/>
        </a:p>
      </dgm:t>
    </dgm:pt>
    <dgm:pt modelId="{A70EEF76-2954-45F0-8B9B-05E751BE0EF8}" type="sibTrans" cxnId="{46940606-9047-4471-BAC0-22E411FCF3E5}">
      <dgm:prSet/>
      <dgm:spPr/>
      <dgm:t>
        <a:bodyPr/>
        <a:lstStyle/>
        <a:p>
          <a:endParaRPr lang="en-US"/>
        </a:p>
      </dgm:t>
    </dgm:pt>
    <dgm:pt modelId="{6A3E2A64-4E1D-4D4D-BE1E-765DAF3F9E4E}">
      <dgm:prSet/>
      <dgm:spPr/>
      <dgm:t>
        <a:bodyPr/>
        <a:lstStyle/>
        <a:p>
          <a:r>
            <a:rPr lang="en-US"/>
            <a:t>Named parameters are expressed in a clean syntax that makes APIs even easier to read</a:t>
          </a:r>
        </a:p>
      </dgm:t>
    </dgm:pt>
    <dgm:pt modelId="{FD0A47B3-DAEF-45E3-A0A0-371A087ABC44}" type="parTrans" cxnId="{52ABA398-F846-4E12-8919-91B443F26E73}">
      <dgm:prSet/>
      <dgm:spPr/>
      <dgm:t>
        <a:bodyPr/>
        <a:lstStyle/>
        <a:p>
          <a:endParaRPr lang="en-US"/>
        </a:p>
      </dgm:t>
    </dgm:pt>
    <dgm:pt modelId="{B51EDE2D-15A9-47A3-9C50-EBA9B553BBF6}" type="sibTrans" cxnId="{52ABA398-F846-4E12-8919-91B443F26E73}">
      <dgm:prSet/>
      <dgm:spPr/>
      <dgm:t>
        <a:bodyPr/>
        <a:lstStyle/>
        <a:p>
          <a:endParaRPr lang="en-US"/>
        </a:p>
      </dgm:t>
    </dgm:pt>
    <dgm:pt modelId="{331C71E7-442D-4228-AEE6-900438C015A4}">
      <dgm:prSet/>
      <dgm:spPr/>
      <dgm:t>
        <a:bodyPr/>
        <a:lstStyle/>
        <a:p>
          <a:r>
            <a:rPr lang="en-US"/>
            <a:t>No headers or semicolons (unless doing more than one command per line)</a:t>
          </a:r>
        </a:p>
      </dgm:t>
    </dgm:pt>
    <dgm:pt modelId="{2D72BE33-C127-4BF4-93C6-1A26E1BD5053}" type="parTrans" cxnId="{103F649D-6192-4CA9-AC84-F5FA767ED695}">
      <dgm:prSet/>
      <dgm:spPr/>
      <dgm:t>
        <a:bodyPr/>
        <a:lstStyle/>
        <a:p>
          <a:endParaRPr lang="en-US"/>
        </a:p>
      </dgm:t>
    </dgm:pt>
    <dgm:pt modelId="{DD522596-E305-4685-8E2E-47BA247FCAF7}" type="sibTrans" cxnId="{103F649D-6192-4CA9-AC84-F5FA767ED695}">
      <dgm:prSet/>
      <dgm:spPr/>
      <dgm:t>
        <a:bodyPr/>
        <a:lstStyle/>
        <a:p>
          <a:endParaRPr lang="en-US"/>
        </a:p>
      </dgm:t>
    </dgm:pt>
    <dgm:pt modelId="{6B1E6D22-BD78-4EE9-9BE3-FA720346F524}">
      <dgm:prSet/>
      <dgm:spPr/>
      <dgm:t>
        <a:bodyPr/>
        <a:lstStyle/>
        <a:p>
          <a:r>
            <a:rPr lang="en-US"/>
            <a:t>Memory is automatically managed which means no garbage collection</a:t>
          </a:r>
        </a:p>
      </dgm:t>
    </dgm:pt>
    <dgm:pt modelId="{5421D3E4-EE83-425A-A5D5-8AC4431672FA}" type="parTrans" cxnId="{BB847F74-F5EC-4A5D-946F-64457DCD2803}">
      <dgm:prSet/>
      <dgm:spPr/>
      <dgm:t>
        <a:bodyPr/>
        <a:lstStyle/>
        <a:p>
          <a:endParaRPr lang="en-US"/>
        </a:p>
      </dgm:t>
    </dgm:pt>
    <dgm:pt modelId="{4D98C38F-A242-46FB-97CE-64CB7A5A8900}" type="sibTrans" cxnId="{BB847F74-F5EC-4A5D-946F-64457DCD2803}">
      <dgm:prSet/>
      <dgm:spPr/>
      <dgm:t>
        <a:bodyPr/>
        <a:lstStyle/>
        <a:p>
          <a:endParaRPr lang="en-US"/>
        </a:p>
      </dgm:t>
    </dgm:pt>
    <dgm:pt modelId="{1ECA6615-0F71-4A4F-AF53-8062BB12D112}" type="pres">
      <dgm:prSet presAssocID="{125FDAC3-BC04-4C0F-8A5A-2427F638D186}" presName="root" presStyleCnt="0">
        <dgm:presLayoutVars>
          <dgm:dir/>
          <dgm:resizeHandles val="exact"/>
        </dgm:presLayoutVars>
      </dgm:prSet>
      <dgm:spPr/>
    </dgm:pt>
    <dgm:pt modelId="{47881E66-54E6-48E5-9EBE-DDD62C52C5B4}" type="pres">
      <dgm:prSet presAssocID="{550BBB73-96AE-4440-A5B0-77DE7F7B086D}" presName="compNode" presStyleCnt="0"/>
      <dgm:spPr/>
    </dgm:pt>
    <dgm:pt modelId="{12C51E9E-481D-45BA-BB44-6413278BB680}" type="pres">
      <dgm:prSet presAssocID="{550BBB73-96AE-4440-A5B0-77DE7F7B086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34E661AB-39EF-4F33-AA08-FB6544934DEA}" type="pres">
      <dgm:prSet presAssocID="{550BBB73-96AE-4440-A5B0-77DE7F7B086D}" presName="spaceRect" presStyleCnt="0"/>
      <dgm:spPr/>
    </dgm:pt>
    <dgm:pt modelId="{6F1913D1-5D04-44E1-A9DF-670B112A4D93}" type="pres">
      <dgm:prSet presAssocID="{550BBB73-96AE-4440-A5B0-77DE7F7B086D}" presName="textRect" presStyleLbl="revTx" presStyleIdx="0" presStyleCnt="6">
        <dgm:presLayoutVars>
          <dgm:chMax val="1"/>
          <dgm:chPref val="1"/>
        </dgm:presLayoutVars>
      </dgm:prSet>
      <dgm:spPr/>
    </dgm:pt>
    <dgm:pt modelId="{17D1D27D-259C-4A3E-9D82-ACC92D583D75}" type="pres">
      <dgm:prSet presAssocID="{C09BA0FF-73D3-4622-B142-0FD0F44A65ED}" presName="sibTrans" presStyleCnt="0"/>
      <dgm:spPr/>
    </dgm:pt>
    <dgm:pt modelId="{7465882C-7954-49BF-A096-BEB69A04BBFF}" type="pres">
      <dgm:prSet presAssocID="{2BFD75D0-6544-4BDF-A26B-D618EBF6C79E}" presName="compNode" presStyleCnt="0"/>
      <dgm:spPr/>
    </dgm:pt>
    <dgm:pt modelId="{8450059D-933A-413E-A15C-A2960E2DA8F1}" type="pres">
      <dgm:prSet presAssocID="{2BFD75D0-6544-4BDF-A26B-D618EBF6C79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9FC27D04-1FEC-4714-86E8-E346055FB84B}" type="pres">
      <dgm:prSet presAssocID="{2BFD75D0-6544-4BDF-A26B-D618EBF6C79E}" presName="spaceRect" presStyleCnt="0"/>
      <dgm:spPr/>
    </dgm:pt>
    <dgm:pt modelId="{7E63C67D-A30F-4C50-B109-AF33B5931C47}" type="pres">
      <dgm:prSet presAssocID="{2BFD75D0-6544-4BDF-A26B-D618EBF6C79E}" presName="textRect" presStyleLbl="revTx" presStyleIdx="1" presStyleCnt="6">
        <dgm:presLayoutVars>
          <dgm:chMax val="1"/>
          <dgm:chPref val="1"/>
        </dgm:presLayoutVars>
      </dgm:prSet>
      <dgm:spPr/>
    </dgm:pt>
    <dgm:pt modelId="{B9CF5BDE-7B3A-41F7-89B2-C368617FB8FF}" type="pres">
      <dgm:prSet presAssocID="{B89F69E0-0E06-4644-96A3-E879823AA65E}" presName="sibTrans" presStyleCnt="0"/>
      <dgm:spPr/>
    </dgm:pt>
    <dgm:pt modelId="{7591549F-5715-4CF8-8E03-D3578FC1AEE2}" type="pres">
      <dgm:prSet presAssocID="{42441F3B-1C1D-47A6-933A-86630C34E863}" presName="compNode" presStyleCnt="0"/>
      <dgm:spPr/>
    </dgm:pt>
    <dgm:pt modelId="{8D64C310-16A7-4CBE-8D8D-7E900EFCC826}" type="pres">
      <dgm:prSet presAssocID="{42441F3B-1C1D-47A6-933A-86630C34E86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E2ADB36A-080C-47AF-94AE-648B247FA104}" type="pres">
      <dgm:prSet presAssocID="{42441F3B-1C1D-47A6-933A-86630C34E863}" presName="spaceRect" presStyleCnt="0"/>
      <dgm:spPr/>
    </dgm:pt>
    <dgm:pt modelId="{EB6C815D-C64C-4344-811C-28FDDF54170A}" type="pres">
      <dgm:prSet presAssocID="{42441F3B-1C1D-47A6-933A-86630C34E863}" presName="textRect" presStyleLbl="revTx" presStyleIdx="2" presStyleCnt="6">
        <dgm:presLayoutVars>
          <dgm:chMax val="1"/>
          <dgm:chPref val="1"/>
        </dgm:presLayoutVars>
      </dgm:prSet>
      <dgm:spPr/>
    </dgm:pt>
    <dgm:pt modelId="{373F66ED-10C4-47ED-A644-38EF427A89FD}" type="pres">
      <dgm:prSet presAssocID="{A70EEF76-2954-45F0-8B9B-05E751BE0EF8}" presName="sibTrans" presStyleCnt="0"/>
      <dgm:spPr/>
    </dgm:pt>
    <dgm:pt modelId="{0C7C4A71-AB74-4F19-A83D-2CF4D83FF781}" type="pres">
      <dgm:prSet presAssocID="{6A3E2A64-4E1D-4D4D-BE1E-765DAF3F9E4E}" presName="compNode" presStyleCnt="0"/>
      <dgm:spPr/>
    </dgm:pt>
    <dgm:pt modelId="{DC241053-DDBF-452C-8F9F-243D534CAD2C}" type="pres">
      <dgm:prSet presAssocID="{6A3E2A64-4E1D-4D4D-BE1E-765DAF3F9E4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nary"/>
        </a:ext>
      </dgm:extLst>
    </dgm:pt>
    <dgm:pt modelId="{ADF194D5-3709-4311-82E0-89DE81FA8CDE}" type="pres">
      <dgm:prSet presAssocID="{6A3E2A64-4E1D-4D4D-BE1E-765DAF3F9E4E}" presName="spaceRect" presStyleCnt="0"/>
      <dgm:spPr/>
    </dgm:pt>
    <dgm:pt modelId="{6C90DFA7-1336-4A84-894C-F35B283B5401}" type="pres">
      <dgm:prSet presAssocID="{6A3E2A64-4E1D-4D4D-BE1E-765DAF3F9E4E}" presName="textRect" presStyleLbl="revTx" presStyleIdx="3" presStyleCnt="6">
        <dgm:presLayoutVars>
          <dgm:chMax val="1"/>
          <dgm:chPref val="1"/>
        </dgm:presLayoutVars>
      </dgm:prSet>
      <dgm:spPr/>
    </dgm:pt>
    <dgm:pt modelId="{5ED0FA88-AA98-4650-BC0E-EF6F2E5285DF}" type="pres">
      <dgm:prSet presAssocID="{B51EDE2D-15A9-47A3-9C50-EBA9B553BBF6}" presName="sibTrans" presStyleCnt="0"/>
      <dgm:spPr/>
    </dgm:pt>
    <dgm:pt modelId="{003A2A9B-D8AB-458B-A088-24C8C2CAAFC3}" type="pres">
      <dgm:prSet presAssocID="{331C71E7-442D-4228-AEE6-900438C015A4}" presName="compNode" presStyleCnt="0"/>
      <dgm:spPr/>
    </dgm:pt>
    <dgm:pt modelId="{4CFD515B-0AB0-4B67-9AFA-2E8BD43738F2}" type="pres">
      <dgm:prSet presAssocID="{331C71E7-442D-4228-AEE6-900438C015A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Irritant"/>
        </a:ext>
      </dgm:extLst>
    </dgm:pt>
    <dgm:pt modelId="{8D69A8E1-29F7-4269-AF66-60346130FE7D}" type="pres">
      <dgm:prSet presAssocID="{331C71E7-442D-4228-AEE6-900438C015A4}" presName="spaceRect" presStyleCnt="0"/>
      <dgm:spPr/>
    </dgm:pt>
    <dgm:pt modelId="{DCB85EDD-DC54-44BE-A444-CB347F5A24F3}" type="pres">
      <dgm:prSet presAssocID="{331C71E7-442D-4228-AEE6-900438C015A4}" presName="textRect" presStyleLbl="revTx" presStyleIdx="4" presStyleCnt="6">
        <dgm:presLayoutVars>
          <dgm:chMax val="1"/>
          <dgm:chPref val="1"/>
        </dgm:presLayoutVars>
      </dgm:prSet>
      <dgm:spPr/>
    </dgm:pt>
    <dgm:pt modelId="{B294E8DC-7495-43EA-8855-A231502099E9}" type="pres">
      <dgm:prSet presAssocID="{DD522596-E305-4685-8E2E-47BA247FCAF7}" presName="sibTrans" presStyleCnt="0"/>
      <dgm:spPr/>
    </dgm:pt>
    <dgm:pt modelId="{9D050D82-D3F5-4D45-84CE-0B379CA8AECA}" type="pres">
      <dgm:prSet presAssocID="{6B1E6D22-BD78-4EE9-9BE3-FA720346F524}" presName="compNode" presStyleCnt="0"/>
      <dgm:spPr/>
    </dgm:pt>
    <dgm:pt modelId="{7F4E0D60-1BA4-4F2F-B4BE-2392FE1F1A6F}" type="pres">
      <dgm:prSet presAssocID="{6B1E6D22-BD78-4EE9-9BE3-FA720346F52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isconnected"/>
        </a:ext>
      </dgm:extLst>
    </dgm:pt>
    <dgm:pt modelId="{1A10BD08-7F91-43ED-9C32-45037C4EFBFD}" type="pres">
      <dgm:prSet presAssocID="{6B1E6D22-BD78-4EE9-9BE3-FA720346F524}" presName="spaceRect" presStyleCnt="0"/>
      <dgm:spPr/>
    </dgm:pt>
    <dgm:pt modelId="{B65E855E-5DF3-4812-A8BE-BBA2C3BCD596}" type="pres">
      <dgm:prSet presAssocID="{6B1E6D22-BD78-4EE9-9BE3-FA720346F524}" presName="textRect" presStyleLbl="revTx" presStyleIdx="5" presStyleCnt="6">
        <dgm:presLayoutVars>
          <dgm:chMax val="1"/>
          <dgm:chPref val="1"/>
        </dgm:presLayoutVars>
      </dgm:prSet>
      <dgm:spPr/>
    </dgm:pt>
  </dgm:ptLst>
  <dgm:cxnLst>
    <dgm:cxn modelId="{46940606-9047-4471-BAC0-22E411FCF3E5}" srcId="{125FDAC3-BC04-4C0F-8A5A-2427F638D186}" destId="{42441F3B-1C1D-47A6-933A-86630C34E863}" srcOrd="2" destOrd="0" parTransId="{1BCB34E1-0B97-425E-8FC0-30500B2D248B}" sibTransId="{A70EEF76-2954-45F0-8B9B-05E751BE0EF8}"/>
    <dgm:cxn modelId="{49BEE343-6718-47A0-9F41-855C64A78D75}" type="presOf" srcId="{125FDAC3-BC04-4C0F-8A5A-2427F638D186}" destId="{1ECA6615-0F71-4A4F-AF53-8062BB12D112}" srcOrd="0" destOrd="0" presId="urn:microsoft.com/office/officeart/2018/2/layout/IconLabelList"/>
    <dgm:cxn modelId="{BB847F74-F5EC-4A5D-946F-64457DCD2803}" srcId="{125FDAC3-BC04-4C0F-8A5A-2427F638D186}" destId="{6B1E6D22-BD78-4EE9-9BE3-FA720346F524}" srcOrd="5" destOrd="0" parTransId="{5421D3E4-EE83-425A-A5D5-8AC4431672FA}" sibTransId="{4D98C38F-A242-46FB-97CE-64CB7A5A8900}"/>
    <dgm:cxn modelId="{A71CA374-E915-46EC-8F88-0AD6F568A369}" srcId="{125FDAC3-BC04-4C0F-8A5A-2427F638D186}" destId="{550BBB73-96AE-4440-A5B0-77DE7F7B086D}" srcOrd="0" destOrd="0" parTransId="{5A65C234-FF0A-4C97-A535-360D7E0367F9}" sibTransId="{C09BA0FF-73D3-4622-B142-0FD0F44A65ED}"/>
    <dgm:cxn modelId="{D25B338D-4C40-4083-B32F-EEF072666A42}" type="presOf" srcId="{331C71E7-442D-4228-AEE6-900438C015A4}" destId="{DCB85EDD-DC54-44BE-A444-CB347F5A24F3}" srcOrd="0" destOrd="0" presId="urn:microsoft.com/office/officeart/2018/2/layout/IconLabelList"/>
    <dgm:cxn modelId="{52ABA398-F846-4E12-8919-91B443F26E73}" srcId="{125FDAC3-BC04-4C0F-8A5A-2427F638D186}" destId="{6A3E2A64-4E1D-4D4D-BE1E-765DAF3F9E4E}" srcOrd="3" destOrd="0" parTransId="{FD0A47B3-DAEF-45E3-A0A0-371A087ABC44}" sibTransId="{B51EDE2D-15A9-47A3-9C50-EBA9B553BBF6}"/>
    <dgm:cxn modelId="{103F649D-6192-4CA9-AC84-F5FA767ED695}" srcId="{125FDAC3-BC04-4C0F-8A5A-2427F638D186}" destId="{331C71E7-442D-4228-AEE6-900438C015A4}" srcOrd="4" destOrd="0" parTransId="{2D72BE33-C127-4BF4-93C6-1A26E1BD5053}" sibTransId="{DD522596-E305-4685-8E2E-47BA247FCAF7}"/>
    <dgm:cxn modelId="{9F2E9E9D-5C80-4E73-BAA4-542E69C833B4}" type="presOf" srcId="{550BBB73-96AE-4440-A5B0-77DE7F7B086D}" destId="{6F1913D1-5D04-44E1-A9DF-670B112A4D93}" srcOrd="0" destOrd="0" presId="urn:microsoft.com/office/officeart/2018/2/layout/IconLabelList"/>
    <dgm:cxn modelId="{AA320DA6-8E35-45B5-BA46-ECA9F83036A6}" type="presOf" srcId="{2BFD75D0-6544-4BDF-A26B-D618EBF6C79E}" destId="{7E63C67D-A30F-4C50-B109-AF33B5931C47}" srcOrd="0" destOrd="0" presId="urn:microsoft.com/office/officeart/2018/2/layout/IconLabelList"/>
    <dgm:cxn modelId="{0F7729A8-EA07-4D54-9A08-F78CB61B9264}" type="presOf" srcId="{42441F3B-1C1D-47A6-933A-86630C34E863}" destId="{EB6C815D-C64C-4344-811C-28FDDF54170A}" srcOrd="0" destOrd="0" presId="urn:microsoft.com/office/officeart/2018/2/layout/IconLabelList"/>
    <dgm:cxn modelId="{61F6C9BB-6BF5-4136-9248-D9F455A8C3D1}" type="presOf" srcId="{6B1E6D22-BD78-4EE9-9BE3-FA720346F524}" destId="{B65E855E-5DF3-4812-A8BE-BBA2C3BCD596}" srcOrd="0" destOrd="0" presId="urn:microsoft.com/office/officeart/2018/2/layout/IconLabelList"/>
    <dgm:cxn modelId="{2A7413CF-3342-43C7-B054-2018940F7A99}" type="presOf" srcId="{6A3E2A64-4E1D-4D4D-BE1E-765DAF3F9E4E}" destId="{6C90DFA7-1336-4A84-894C-F35B283B5401}" srcOrd="0" destOrd="0" presId="urn:microsoft.com/office/officeart/2018/2/layout/IconLabelList"/>
    <dgm:cxn modelId="{28E4E9F5-3998-489E-8573-65457AF88CF0}" srcId="{125FDAC3-BC04-4C0F-8A5A-2427F638D186}" destId="{2BFD75D0-6544-4BDF-A26B-D618EBF6C79E}" srcOrd="1" destOrd="0" parTransId="{B40C737E-8857-4019-BE4E-BD8D591CCA43}" sibTransId="{B89F69E0-0E06-4644-96A3-E879823AA65E}"/>
    <dgm:cxn modelId="{872FCFFE-3FC7-44E1-86A0-AC4F741C57CB}" type="presParOf" srcId="{1ECA6615-0F71-4A4F-AF53-8062BB12D112}" destId="{47881E66-54E6-48E5-9EBE-DDD62C52C5B4}" srcOrd="0" destOrd="0" presId="urn:microsoft.com/office/officeart/2018/2/layout/IconLabelList"/>
    <dgm:cxn modelId="{48E73D51-93CA-4134-87A0-1505164612BE}" type="presParOf" srcId="{47881E66-54E6-48E5-9EBE-DDD62C52C5B4}" destId="{12C51E9E-481D-45BA-BB44-6413278BB680}" srcOrd="0" destOrd="0" presId="urn:microsoft.com/office/officeart/2018/2/layout/IconLabelList"/>
    <dgm:cxn modelId="{CC696464-9558-4CD6-A4DD-3C1710EA752E}" type="presParOf" srcId="{47881E66-54E6-48E5-9EBE-DDD62C52C5B4}" destId="{34E661AB-39EF-4F33-AA08-FB6544934DEA}" srcOrd="1" destOrd="0" presId="urn:microsoft.com/office/officeart/2018/2/layout/IconLabelList"/>
    <dgm:cxn modelId="{00AD8B46-683C-4EE8-ADF0-3B5D0911FB81}" type="presParOf" srcId="{47881E66-54E6-48E5-9EBE-DDD62C52C5B4}" destId="{6F1913D1-5D04-44E1-A9DF-670B112A4D93}" srcOrd="2" destOrd="0" presId="urn:microsoft.com/office/officeart/2018/2/layout/IconLabelList"/>
    <dgm:cxn modelId="{0C234C7E-542C-4F73-8A46-BED96AE1530D}" type="presParOf" srcId="{1ECA6615-0F71-4A4F-AF53-8062BB12D112}" destId="{17D1D27D-259C-4A3E-9D82-ACC92D583D75}" srcOrd="1" destOrd="0" presId="urn:microsoft.com/office/officeart/2018/2/layout/IconLabelList"/>
    <dgm:cxn modelId="{CB1B9B5F-889C-42BF-B808-2338EE5BB49C}" type="presParOf" srcId="{1ECA6615-0F71-4A4F-AF53-8062BB12D112}" destId="{7465882C-7954-49BF-A096-BEB69A04BBFF}" srcOrd="2" destOrd="0" presId="urn:microsoft.com/office/officeart/2018/2/layout/IconLabelList"/>
    <dgm:cxn modelId="{7AC1DD9B-8B11-4748-8708-EDE6A4A2B1DC}" type="presParOf" srcId="{7465882C-7954-49BF-A096-BEB69A04BBFF}" destId="{8450059D-933A-413E-A15C-A2960E2DA8F1}" srcOrd="0" destOrd="0" presId="urn:microsoft.com/office/officeart/2018/2/layout/IconLabelList"/>
    <dgm:cxn modelId="{AD6A6CFD-E5B5-4972-B14B-AD8744F3A3CD}" type="presParOf" srcId="{7465882C-7954-49BF-A096-BEB69A04BBFF}" destId="{9FC27D04-1FEC-4714-86E8-E346055FB84B}" srcOrd="1" destOrd="0" presId="urn:microsoft.com/office/officeart/2018/2/layout/IconLabelList"/>
    <dgm:cxn modelId="{E4E93D3E-998E-4EC5-942C-68701FC89A11}" type="presParOf" srcId="{7465882C-7954-49BF-A096-BEB69A04BBFF}" destId="{7E63C67D-A30F-4C50-B109-AF33B5931C47}" srcOrd="2" destOrd="0" presId="urn:microsoft.com/office/officeart/2018/2/layout/IconLabelList"/>
    <dgm:cxn modelId="{08899437-E700-491A-BC25-3D25E7F03759}" type="presParOf" srcId="{1ECA6615-0F71-4A4F-AF53-8062BB12D112}" destId="{B9CF5BDE-7B3A-41F7-89B2-C368617FB8FF}" srcOrd="3" destOrd="0" presId="urn:microsoft.com/office/officeart/2018/2/layout/IconLabelList"/>
    <dgm:cxn modelId="{43D95804-B60A-457F-9638-A5886A89A540}" type="presParOf" srcId="{1ECA6615-0F71-4A4F-AF53-8062BB12D112}" destId="{7591549F-5715-4CF8-8E03-D3578FC1AEE2}" srcOrd="4" destOrd="0" presId="urn:microsoft.com/office/officeart/2018/2/layout/IconLabelList"/>
    <dgm:cxn modelId="{C5CE6892-C090-4D07-82CB-BF239E6D3105}" type="presParOf" srcId="{7591549F-5715-4CF8-8E03-D3578FC1AEE2}" destId="{8D64C310-16A7-4CBE-8D8D-7E900EFCC826}" srcOrd="0" destOrd="0" presId="urn:microsoft.com/office/officeart/2018/2/layout/IconLabelList"/>
    <dgm:cxn modelId="{9B56EB9E-1C27-4D5F-8211-4072CD39B054}" type="presParOf" srcId="{7591549F-5715-4CF8-8E03-D3578FC1AEE2}" destId="{E2ADB36A-080C-47AF-94AE-648B247FA104}" srcOrd="1" destOrd="0" presId="urn:microsoft.com/office/officeart/2018/2/layout/IconLabelList"/>
    <dgm:cxn modelId="{8F1C5E1E-3C9A-4C7A-8DEA-7DE1C2364EB4}" type="presParOf" srcId="{7591549F-5715-4CF8-8E03-D3578FC1AEE2}" destId="{EB6C815D-C64C-4344-811C-28FDDF54170A}" srcOrd="2" destOrd="0" presId="urn:microsoft.com/office/officeart/2018/2/layout/IconLabelList"/>
    <dgm:cxn modelId="{756A8297-E9B0-43A2-873E-0E01CDD84FF2}" type="presParOf" srcId="{1ECA6615-0F71-4A4F-AF53-8062BB12D112}" destId="{373F66ED-10C4-47ED-A644-38EF427A89FD}" srcOrd="5" destOrd="0" presId="urn:microsoft.com/office/officeart/2018/2/layout/IconLabelList"/>
    <dgm:cxn modelId="{32ED4D8E-F644-415D-B3FD-DB7030394E99}" type="presParOf" srcId="{1ECA6615-0F71-4A4F-AF53-8062BB12D112}" destId="{0C7C4A71-AB74-4F19-A83D-2CF4D83FF781}" srcOrd="6" destOrd="0" presId="urn:microsoft.com/office/officeart/2018/2/layout/IconLabelList"/>
    <dgm:cxn modelId="{37DA5BE2-3793-408B-BD29-2EC421A2A576}" type="presParOf" srcId="{0C7C4A71-AB74-4F19-A83D-2CF4D83FF781}" destId="{DC241053-DDBF-452C-8F9F-243D534CAD2C}" srcOrd="0" destOrd="0" presId="urn:microsoft.com/office/officeart/2018/2/layout/IconLabelList"/>
    <dgm:cxn modelId="{ECF8090F-A03F-49BD-AC10-596858155835}" type="presParOf" srcId="{0C7C4A71-AB74-4F19-A83D-2CF4D83FF781}" destId="{ADF194D5-3709-4311-82E0-89DE81FA8CDE}" srcOrd="1" destOrd="0" presId="urn:microsoft.com/office/officeart/2018/2/layout/IconLabelList"/>
    <dgm:cxn modelId="{1F90A88C-9CFA-49BA-9BF2-77DA517DE4FB}" type="presParOf" srcId="{0C7C4A71-AB74-4F19-A83D-2CF4D83FF781}" destId="{6C90DFA7-1336-4A84-894C-F35B283B5401}" srcOrd="2" destOrd="0" presId="urn:microsoft.com/office/officeart/2018/2/layout/IconLabelList"/>
    <dgm:cxn modelId="{7701BD33-6FEF-42C0-B645-7BF5226655D0}" type="presParOf" srcId="{1ECA6615-0F71-4A4F-AF53-8062BB12D112}" destId="{5ED0FA88-AA98-4650-BC0E-EF6F2E5285DF}" srcOrd="7" destOrd="0" presId="urn:microsoft.com/office/officeart/2018/2/layout/IconLabelList"/>
    <dgm:cxn modelId="{E25D3F3B-E66C-4FA7-9714-F063153C6B6B}" type="presParOf" srcId="{1ECA6615-0F71-4A4F-AF53-8062BB12D112}" destId="{003A2A9B-D8AB-458B-A088-24C8C2CAAFC3}" srcOrd="8" destOrd="0" presId="urn:microsoft.com/office/officeart/2018/2/layout/IconLabelList"/>
    <dgm:cxn modelId="{570C7C7C-C937-4A26-969B-57FADF62B778}" type="presParOf" srcId="{003A2A9B-D8AB-458B-A088-24C8C2CAAFC3}" destId="{4CFD515B-0AB0-4B67-9AFA-2E8BD43738F2}" srcOrd="0" destOrd="0" presId="urn:microsoft.com/office/officeart/2018/2/layout/IconLabelList"/>
    <dgm:cxn modelId="{FB375861-F955-4684-92AD-F6674B49AF9F}" type="presParOf" srcId="{003A2A9B-D8AB-458B-A088-24C8C2CAAFC3}" destId="{8D69A8E1-29F7-4269-AF66-60346130FE7D}" srcOrd="1" destOrd="0" presId="urn:microsoft.com/office/officeart/2018/2/layout/IconLabelList"/>
    <dgm:cxn modelId="{CAD4F13E-A7A6-41F4-B8DB-F8158D2E002F}" type="presParOf" srcId="{003A2A9B-D8AB-458B-A088-24C8C2CAAFC3}" destId="{DCB85EDD-DC54-44BE-A444-CB347F5A24F3}" srcOrd="2" destOrd="0" presId="urn:microsoft.com/office/officeart/2018/2/layout/IconLabelList"/>
    <dgm:cxn modelId="{18DBA959-FBF5-4615-9144-39B2311F62B0}" type="presParOf" srcId="{1ECA6615-0F71-4A4F-AF53-8062BB12D112}" destId="{B294E8DC-7495-43EA-8855-A231502099E9}" srcOrd="9" destOrd="0" presId="urn:microsoft.com/office/officeart/2018/2/layout/IconLabelList"/>
    <dgm:cxn modelId="{9A180826-EC7E-43BD-BE78-BC58C6551F7E}" type="presParOf" srcId="{1ECA6615-0F71-4A4F-AF53-8062BB12D112}" destId="{9D050D82-D3F5-4D45-84CE-0B379CA8AECA}" srcOrd="10" destOrd="0" presId="urn:microsoft.com/office/officeart/2018/2/layout/IconLabelList"/>
    <dgm:cxn modelId="{1EC87ED6-1AD9-4261-B74C-C2E9B3CD2124}" type="presParOf" srcId="{9D050D82-D3F5-4D45-84CE-0B379CA8AECA}" destId="{7F4E0D60-1BA4-4F2F-B4BE-2392FE1F1A6F}" srcOrd="0" destOrd="0" presId="urn:microsoft.com/office/officeart/2018/2/layout/IconLabelList"/>
    <dgm:cxn modelId="{8BAA699D-DEE1-43A5-9EF0-625278A7ACC5}" type="presParOf" srcId="{9D050D82-D3F5-4D45-84CE-0B379CA8AECA}" destId="{1A10BD08-7F91-43ED-9C32-45037C4EFBFD}" srcOrd="1" destOrd="0" presId="urn:microsoft.com/office/officeart/2018/2/layout/IconLabelList"/>
    <dgm:cxn modelId="{5EC89877-D88E-45E4-939B-02E404DF6991}" type="presParOf" srcId="{9D050D82-D3F5-4D45-84CE-0B379CA8AECA}" destId="{B65E855E-5DF3-4812-A8BE-BBA2C3BCD59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85C81E-0EFF-47CF-9A22-5787226EE6E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E91FE60-88E2-46CF-A010-119F4D2A2ADD}">
      <dgm:prSet/>
      <dgm:spPr/>
      <dgm:t>
        <a:bodyPr/>
        <a:lstStyle/>
        <a:p>
          <a:pPr>
            <a:lnSpc>
              <a:spcPct val="100000"/>
            </a:lnSpc>
          </a:pPr>
          <a:r>
            <a:rPr lang="en-US"/>
            <a:t>The language is still quite young</a:t>
          </a:r>
        </a:p>
      </dgm:t>
    </dgm:pt>
    <dgm:pt modelId="{40AE7854-25F9-4DFC-A5FC-31B7F5BA341F}" type="parTrans" cxnId="{90A91C7A-DB75-463E-AF14-F09388A82E22}">
      <dgm:prSet/>
      <dgm:spPr/>
      <dgm:t>
        <a:bodyPr/>
        <a:lstStyle/>
        <a:p>
          <a:endParaRPr lang="en-US"/>
        </a:p>
      </dgm:t>
    </dgm:pt>
    <dgm:pt modelId="{CDF01023-C532-46CF-BA7E-9DDEF635598F}" type="sibTrans" cxnId="{90A91C7A-DB75-463E-AF14-F09388A82E22}">
      <dgm:prSet/>
      <dgm:spPr/>
      <dgm:t>
        <a:bodyPr/>
        <a:lstStyle/>
        <a:p>
          <a:endParaRPr lang="en-US"/>
        </a:p>
      </dgm:t>
    </dgm:pt>
    <dgm:pt modelId="{E1D22C8E-C0B1-4E7C-BD4B-EC57E5445BB9}">
      <dgm:prSet/>
      <dgm:spPr/>
      <dgm:t>
        <a:bodyPr/>
        <a:lstStyle/>
        <a:p>
          <a:pPr>
            <a:lnSpc>
              <a:spcPct val="100000"/>
            </a:lnSpc>
          </a:pPr>
          <a:r>
            <a:rPr lang="en-US"/>
            <a:t>There is a limited talent pool for it</a:t>
          </a:r>
        </a:p>
      </dgm:t>
    </dgm:pt>
    <dgm:pt modelId="{7F02B2E6-5AA7-4C01-924E-8117B577A4AB}" type="parTrans" cxnId="{E5722614-7B49-4FD2-9438-7AAACF95AFD7}">
      <dgm:prSet/>
      <dgm:spPr/>
      <dgm:t>
        <a:bodyPr/>
        <a:lstStyle/>
        <a:p>
          <a:endParaRPr lang="en-US"/>
        </a:p>
      </dgm:t>
    </dgm:pt>
    <dgm:pt modelId="{8BC8701B-77F5-42A8-ABC1-63F86A13CE58}" type="sibTrans" cxnId="{E5722614-7B49-4FD2-9438-7AAACF95AFD7}">
      <dgm:prSet/>
      <dgm:spPr/>
      <dgm:t>
        <a:bodyPr/>
        <a:lstStyle/>
        <a:p>
          <a:endParaRPr lang="en-US"/>
        </a:p>
      </dgm:t>
    </dgm:pt>
    <dgm:pt modelId="{CC12CEDD-5C9C-4DF0-817E-94E6EC62DF36}">
      <dgm:prSet/>
      <dgm:spPr/>
      <dgm:t>
        <a:bodyPr/>
        <a:lstStyle/>
        <a:p>
          <a:pPr>
            <a:lnSpc>
              <a:spcPct val="100000"/>
            </a:lnSpc>
          </a:pPr>
          <a:r>
            <a:rPr lang="en-US"/>
            <a:t>Poor interoperability with third-party IDEs</a:t>
          </a:r>
        </a:p>
      </dgm:t>
    </dgm:pt>
    <dgm:pt modelId="{55EACE8D-D5FE-445D-A3B0-D71CE29DA80A}" type="parTrans" cxnId="{A308E6F1-7487-4C03-905A-05CDBB9A5901}">
      <dgm:prSet/>
      <dgm:spPr/>
      <dgm:t>
        <a:bodyPr/>
        <a:lstStyle/>
        <a:p>
          <a:endParaRPr lang="en-US"/>
        </a:p>
      </dgm:t>
    </dgm:pt>
    <dgm:pt modelId="{AA00E2C8-0F38-4BFB-A84B-147B53292625}" type="sibTrans" cxnId="{A308E6F1-7487-4C03-905A-05CDBB9A5901}">
      <dgm:prSet/>
      <dgm:spPr/>
      <dgm:t>
        <a:bodyPr/>
        <a:lstStyle/>
        <a:p>
          <a:endParaRPr lang="en-US"/>
        </a:p>
      </dgm:t>
    </dgm:pt>
    <dgm:pt modelId="{7BC06265-D5F0-4836-8370-D6880DCAD12B}">
      <dgm:prSet/>
      <dgm:spPr/>
      <dgm:t>
        <a:bodyPr/>
        <a:lstStyle/>
        <a:p>
          <a:pPr>
            <a:lnSpc>
              <a:spcPct val="100000"/>
            </a:lnSpc>
          </a:pPr>
          <a:r>
            <a:rPr lang="en-US"/>
            <a:t>Lack of support for earlier iOS versions</a:t>
          </a:r>
        </a:p>
      </dgm:t>
    </dgm:pt>
    <dgm:pt modelId="{B89B5BE2-095D-4A07-92E5-433075867956}" type="parTrans" cxnId="{BCEFB793-9513-481F-992E-D165D3DEB2E8}">
      <dgm:prSet/>
      <dgm:spPr/>
      <dgm:t>
        <a:bodyPr/>
        <a:lstStyle/>
        <a:p>
          <a:endParaRPr lang="en-US"/>
        </a:p>
      </dgm:t>
    </dgm:pt>
    <dgm:pt modelId="{8CFBE9AD-B367-469E-9452-7D1297209C0B}" type="sibTrans" cxnId="{BCEFB793-9513-481F-992E-D165D3DEB2E8}">
      <dgm:prSet/>
      <dgm:spPr/>
      <dgm:t>
        <a:bodyPr/>
        <a:lstStyle/>
        <a:p>
          <a:endParaRPr lang="en-US"/>
        </a:p>
      </dgm:t>
    </dgm:pt>
    <dgm:pt modelId="{53D45E96-0465-43DC-BFAF-9D0BDD252F59}">
      <dgm:prSet/>
      <dgm:spPr/>
      <dgm:t>
        <a:bodyPr/>
        <a:lstStyle/>
        <a:p>
          <a:pPr>
            <a:lnSpc>
              <a:spcPct val="100000"/>
            </a:lnSpc>
          </a:pPr>
          <a:r>
            <a:rPr lang="en-US"/>
            <a:t>You have to use Xcode</a:t>
          </a:r>
        </a:p>
      </dgm:t>
    </dgm:pt>
    <dgm:pt modelId="{8AC60AF0-48BF-412F-8DD1-A06BDF88AAD2}" type="parTrans" cxnId="{8B5FC343-88CF-4CE6-8809-D9252E65DDED}">
      <dgm:prSet/>
      <dgm:spPr/>
      <dgm:t>
        <a:bodyPr/>
        <a:lstStyle/>
        <a:p>
          <a:endParaRPr lang="en-US"/>
        </a:p>
      </dgm:t>
    </dgm:pt>
    <dgm:pt modelId="{808908CD-097E-469C-9D48-55B0C7D84444}" type="sibTrans" cxnId="{8B5FC343-88CF-4CE6-8809-D9252E65DDED}">
      <dgm:prSet/>
      <dgm:spPr/>
      <dgm:t>
        <a:bodyPr/>
        <a:lstStyle/>
        <a:p>
          <a:endParaRPr lang="en-US"/>
        </a:p>
      </dgm:t>
    </dgm:pt>
    <dgm:pt modelId="{4E698E9F-AEC8-4F85-A0FD-B2FAE471E6A7}" type="pres">
      <dgm:prSet presAssocID="{8C85C81E-0EFF-47CF-9A22-5787226EE6E9}" presName="root" presStyleCnt="0">
        <dgm:presLayoutVars>
          <dgm:dir/>
          <dgm:resizeHandles val="exact"/>
        </dgm:presLayoutVars>
      </dgm:prSet>
      <dgm:spPr/>
    </dgm:pt>
    <dgm:pt modelId="{25D21938-A685-4033-AD42-397EE911F7DA}" type="pres">
      <dgm:prSet presAssocID="{6E91FE60-88E2-46CF-A010-119F4D2A2ADD}" presName="compNode" presStyleCnt="0"/>
      <dgm:spPr/>
    </dgm:pt>
    <dgm:pt modelId="{9C304393-C062-4AB3-B902-2A0619A1C95C}" type="pres">
      <dgm:prSet presAssocID="{6E91FE60-88E2-46CF-A010-119F4D2A2AD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ngue"/>
        </a:ext>
      </dgm:extLst>
    </dgm:pt>
    <dgm:pt modelId="{71D3C7B3-0581-49C5-A3D0-2F1BBA8F3D87}" type="pres">
      <dgm:prSet presAssocID="{6E91FE60-88E2-46CF-A010-119F4D2A2ADD}" presName="spaceRect" presStyleCnt="0"/>
      <dgm:spPr/>
    </dgm:pt>
    <dgm:pt modelId="{786D287F-513B-452E-B974-BBB6AE99B275}" type="pres">
      <dgm:prSet presAssocID="{6E91FE60-88E2-46CF-A010-119F4D2A2ADD}" presName="textRect" presStyleLbl="revTx" presStyleIdx="0" presStyleCnt="5">
        <dgm:presLayoutVars>
          <dgm:chMax val="1"/>
          <dgm:chPref val="1"/>
        </dgm:presLayoutVars>
      </dgm:prSet>
      <dgm:spPr/>
    </dgm:pt>
    <dgm:pt modelId="{FEE40083-6172-4B0E-ACA6-EE67847D19B2}" type="pres">
      <dgm:prSet presAssocID="{CDF01023-C532-46CF-BA7E-9DDEF635598F}" presName="sibTrans" presStyleCnt="0"/>
      <dgm:spPr/>
    </dgm:pt>
    <dgm:pt modelId="{D02DDEBB-F793-4CE3-AB26-12DBE430D5DC}" type="pres">
      <dgm:prSet presAssocID="{E1D22C8E-C0B1-4E7C-BD4B-EC57E5445BB9}" presName="compNode" presStyleCnt="0"/>
      <dgm:spPr/>
    </dgm:pt>
    <dgm:pt modelId="{4B60E8A2-A9DF-472C-AD3C-2722959BF061}" type="pres">
      <dgm:prSet presAssocID="{E1D22C8E-C0B1-4E7C-BD4B-EC57E5445BB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wim"/>
        </a:ext>
      </dgm:extLst>
    </dgm:pt>
    <dgm:pt modelId="{365C00EB-A238-46A8-ADE0-AECF6E0887DA}" type="pres">
      <dgm:prSet presAssocID="{E1D22C8E-C0B1-4E7C-BD4B-EC57E5445BB9}" presName="spaceRect" presStyleCnt="0"/>
      <dgm:spPr/>
    </dgm:pt>
    <dgm:pt modelId="{6D5FB48F-DB61-4088-8F82-37F71B1BFA6D}" type="pres">
      <dgm:prSet presAssocID="{E1D22C8E-C0B1-4E7C-BD4B-EC57E5445BB9}" presName="textRect" presStyleLbl="revTx" presStyleIdx="1" presStyleCnt="5">
        <dgm:presLayoutVars>
          <dgm:chMax val="1"/>
          <dgm:chPref val="1"/>
        </dgm:presLayoutVars>
      </dgm:prSet>
      <dgm:spPr/>
    </dgm:pt>
    <dgm:pt modelId="{8EBAB988-AB53-415C-ADD0-0A1440F22EF3}" type="pres">
      <dgm:prSet presAssocID="{8BC8701B-77F5-42A8-ABC1-63F86A13CE58}" presName="sibTrans" presStyleCnt="0"/>
      <dgm:spPr/>
    </dgm:pt>
    <dgm:pt modelId="{A1E69E4D-94E6-47F8-AD9C-13D40080E7BD}" type="pres">
      <dgm:prSet presAssocID="{CC12CEDD-5C9C-4DF0-817E-94E6EC62DF36}" presName="compNode" presStyleCnt="0"/>
      <dgm:spPr/>
    </dgm:pt>
    <dgm:pt modelId="{497156F3-F66F-49E0-9C0A-9979AF806290}" type="pres">
      <dgm:prSet presAssocID="{CC12CEDD-5C9C-4DF0-817E-94E6EC62DF3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ad Face with Solid Fill"/>
        </a:ext>
      </dgm:extLst>
    </dgm:pt>
    <dgm:pt modelId="{C3410266-65E2-44C5-885B-0B2F74F14084}" type="pres">
      <dgm:prSet presAssocID="{CC12CEDD-5C9C-4DF0-817E-94E6EC62DF36}" presName="spaceRect" presStyleCnt="0"/>
      <dgm:spPr/>
    </dgm:pt>
    <dgm:pt modelId="{77B662B9-2A68-48D9-9DB9-CEE4CB51053D}" type="pres">
      <dgm:prSet presAssocID="{CC12CEDD-5C9C-4DF0-817E-94E6EC62DF36}" presName="textRect" presStyleLbl="revTx" presStyleIdx="2" presStyleCnt="5">
        <dgm:presLayoutVars>
          <dgm:chMax val="1"/>
          <dgm:chPref val="1"/>
        </dgm:presLayoutVars>
      </dgm:prSet>
      <dgm:spPr/>
    </dgm:pt>
    <dgm:pt modelId="{700120D9-F389-4BF1-B881-66D26AFBAA59}" type="pres">
      <dgm:prSet presAssocID="{AA00E2C8-0F38-4BFB-A84B-147B53292625}" presName="sibTrans" presStyleCnt="0"/>
      <dgm:spPr/>
    </dgm:pt>
    <dgm:pt modelId="{D323E1D1-59BA-485E-BD2B-43B5C2B37D5C}" type="pres">
      <dgm:prSet presAssocID="{7BC06265-D5F0-4836-8370-D6880DCAD12B}" presName="compNode" presStyleCnt="0"/>
      <dgm:spPr/>
    </dgm:pt>
    <dgm:pt modelId="{53A3F8E1-23E0-489B-9638-73507D2B21BC}" type="pres">
      <dgm:prSet presAssocID="{7BC06265-D5F0-4836-8370-D6880DCAD12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8E910468-5177-4717-B586-17FDFFB8DF3C}" type="pres">
      <dgm:prSet presAssocID="{7BC06265-D5F0-4836-8370-D6880DCAD12B}" presName="spaceRect" presStyleCnt="0"/>
      <dgm:spPr/>
    </dgm:pt>
    <dgm:pt modelId="{9039E3E9-1E47-4155-9D9E-4DDE8B001ED9}" type="pres">
      <dgm:prSet presAssocID="{7BC06265-D5F0-4836-8370-D6880DCAD12B}" presName="textRect" presStyleLbl="revTx" presStyleIdx="3" presStyleCnt="5">
        <dgm:presLayoutVars>
          <dgm:chMax val="1"/>
          <dgm:chPref val="1"/>
        </dgm:presLayoutVars>
      </dgm:prSet>
      <dgm:spPr/>
    </dgm:pt>
    <dgm:pt modelId="{221934C7-7016-49B3-80E9-36DE5680E6EB}" type="pres">
      <dgm:prSet presAssocID="{8CFBE9AD-B367-469E-9452-7D1297209C0B}" presName="sibTrans" presStyleCnt="0"/>
      <dgm:spPr/>
    </dgm:pt>
    <dgm:pt modelId="{0258C9D8-843B-4AF8-88FF-669B9BF2BCE7}" type="pres">
      <dgm:prSet presAssocID="{53D45E96-0465-43DC-BFAF-9D0BDD252F59}" presName="compNode" presStyleCnt="0"/>
      <dgm:spPr/>
    </dgm:pt>
    <dgm:pt modelId="{EB5C08BD-9576-472C-86A6-5DD30EF71637}" type="pres">
      <dgm:prSet presAssocID="{53D45E96-0465-43DC-BFAF-9D0BDD252F5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itcoin"/>
        </a:ext>
      </dgm:extLst>
    </dgm:pt>
    <dgm:pt modelId="{1FEBE74A-8730-4FF6-8DC1-2961751FBBDB}" type="pres">
      <dgm:prSet presAssocID="{53D45E96-0465-43DC-BFAF-9D0BDD252F59}" presName="spaceRect" presStyleCnt="0"/>
      <dgm:spPr/>
    </dgm:pt>
    <dgm:pt modelId="{379F14CA-A6F1-464D-A1F4-F5330925C721}" type="pres">
      <dgm:prSet presAssocID="{53D45E96-0465-43DC-BFAF-9D0BDD252F59}" presName="textRect" presStyleLbl="revTx" presStyleIdx="4" presStyleCnt="5">
        <dgm:presLayoutVars>
          <dgm:chMax val="1"/>
          <dgm:chPref val="1"/>
        </dgm:presLayoutVars>
      </dgm:prSet>
      <dgm:spPr/>
    </dgm:pt>
  </dgm:ptLst>
  <dgm:cxnLst>
    <dgm:cxn modelId="{B5D5C709-519E-4BB4-9C0E-D7DF3C366F44}" type="presOf" srcId="{E1D22C8E-C0B1-4E7C-BD4B-EC57E5445BB9}" destId="{6D5FB48F-DB61-4088-8F82-37F71B1BFA6D}" srcOrd="0" destOrd="0" presId="urn:microsoft.com/office/officeart/2018/2/layout/IconLabelList"/>
    <dgm:cxn modelId="{E5722614-7B49-4FD2-9438-7AAACF95AFD7}" srcId="{8C85C81E-0EFF-47CF-9A22-5787226EE6E9}" destId="{E1D22C8E-C0B1-4E7C-BD4B-EC57E5445BB9}" srcOrd="1" destOrd="0" parTransId="{7F02B2E6-5AA7-4C01-924E-8117B577A4AB}" sibTransId="{8BC8701B-77F5-42A8-ABC1-63F86A13CE58}"/>
    <dgm:cxn modelId="{8B5FC343-88CF-4CE6-8809-D9252E65DDED}" srcId="{8C85C81E-0EFF-47CF-9A22-5787226EE6E9}" destId="{53D45E96-0465-43DC-BFAF-9D0BDD252F59}" srcOrd="4" destOrd="0" parTransId="{8AC60AF0-48BF-412F-8DD1-A06BDF88AAD2}" sibTransId="{808908CD-097E-469C-9D48-55B0C7D84444}"/>
    <dgm:cxn modelId="{710C0670-BF5B-4056-9C4E-1E348357E4CB}" type="presOf" srcId="{CC12CEDD-5C9C-4DF0-817E-94E6EC62DF36}" destId="{77B662B9-2A68-48D9-9DB9-CEE4CB51053D}" srcOrd="0" destOrd="0" presId="urn:microsoft.com/office/officeart/2018/2/layout/IconLabelList"/>
    <dgm:cxn modelId="{90A91C7A-DB75-463E-AF14-F09388A82E22}" srcId="{8C85C81E-0EFF-47CF-9A22-5787226EE6E9}" destId="{6E91FE60-88E2-46CF-A010-119F4D2A2ADD}" srcOrd="0" destOrd="0" parTransId="{40AE7854-25F9-4DFC-A5FC-31B7F5BA341F}" sibTransId="{CDF01023-C532-46CF-BA7E-9DDEF635598F}"/>
    <dgm:cxn modelId="{7A658E5A-0BD4-4726-8FC4-F752FF2F550F}" type="presOf" srcId="{7BC06265-D5F0-4836-8370-D6880DCAD12B}" destId="{9039E3E9-1E47-4155-9D9E-4DDE8B001ED9}" srcOrd="0" destOrd="0" presId="urn:microsoft.com/office/officeart/2018/2/layout/IconLabelList"/>
    <dgm:cxn modelId="{BCEFB793-9513-481F-992E-D165D3DEB2E8}" srcId="{8C85C81E-0EFF-47CF-9A22-5787226EE6E9}" destId="{7BC06265-D5F0-4836-8370-D6880DCAD12B}" srcOrd="3" destOrd="0" parTransId="{B89B5BE2-095D-4A07-92E5-433075867956}" sibTransId="{8CFBE9AD-B367-469E-9452-7D1297209C0B}"/>
    <dgm:cxn modelId="{C1F76697-3828-4E63-9B38-352584B9E853}" type="presOf" srcId="{6E91FE60-88E2-46CF-A010-119F4D2A2ADD}" destId="{786D287F-513B-452E-B974-BBB6AE99B275}" srcOrd="0" destOrd="0" presId="urn:microsoft.com/office/officeart/2018/2/layout/IconLabelList"/>
    <dgm:cxn modelId="{2A1FC3B2-6DAD-4546-AA0C-3722078161D7}" type="presOf" srcId="{8C85C81E-0EFF-47CF-9A22-5787226EE6E9}" destId="{4E698E9F-AEC8-4F85-A0FD-B2FAE471E6A7}" srcOrd="0" destOrd="0" presId="urn:microsoft.com/office/officeart/2018/2/layout/IconLabelList"/>
    <dgm:cxn modelId="{8D627CD8-9D0F-40DE-800D-1750F60EC6A5}" type="presOf" srcId="{53D45E96-0465-43DC-BFAF-9D0BDD252F59}" destId="{379F14CA-A6F1-464D-A1F4-F5330925C721}" srcOrd="0" destOrd="0" presId="urn:microsoft.com/office/officeart/2018/2/layout/IconLabelList"/>
    <dgm:cxn modelId="{A308E6F1-7487-4C03-905A-05CDBB9A5901}" srcId="{8C85C81E-0EFF-47CF-9A22-5787226EE6E9}" destId="{CC12CEDD-5C9C-4DF0-817E-94E6EC62DF36}" srcOrd="2" destOrd="0" parTransId="{55EACE8D-D5FE-445D-A3B0-D71CE29DA80A}" sibTransId="{AA00E2C8-0F38-4BFB-A84B-147B53292625}"/>
    <dgm:cxn modelId="{4C08C434-65D8-4CD7-9E3F-9665DBDB82FA}" type="presParOf" srcId="{4E698E9F-AEC8-4F85-A0FD-B2FAE471E6A7}" destId="{25D21938-A685-4033-AD42-397EE911F7DA}" srcOrd="0" destOrd="0" presId="urn:microsoft.com/office/officeart/2018/2/layout/IconLabelList"/>
    <dgm:cxn modelId="{7D683B6B-7DCC-4288-85F4-94D1162FCCBE}" type="presParOf" srcId="{25D21938-A685-4033-AD42-397EE911F7DA}" destId="{9C304393-C062-4AB3-B902-2A0619A1C95C}" srcOrd="0" destOrd="0" presId="urn:microsoft.com/office/officeart/2018/2/layout/IconLabelList"/>
    <dgm:cxn modelId="{26FF8342-1E8B-46C2-8BEA-838044BCFB44}" type="presParOf" srcId="{25D21938-A685-4033-AD42-397EE911F7DA}" destId="{71D3C7B3-0581-49C5-A3D0-2F1BBA8F3D87}" srcOrd="1" destOrd="0" presId="urn:microsoft.com/office/officeart/2018/2/layout/IconLabelList"/>
    <dgm:cxn modelId="{4CB76198-2E24-4873-A4F1-A0F2C86B704B}" type="presParOf" srcId="{25D21938-A685-4033-AD42-397EE911F7DA}" destId="{786D287F-513B-452E-B974-BBB6AE99B275}" srcOrd="2" destOrd="0" presId="urn:microsoft.com/office/officeart/2018/2/layout/IconLabelList"/>
    <dgm:cxn modelId="{3EF0281C-AEDC-421D-8B41-0258B14A0C0A}" type="presParOf" srcId="{4E698E9F-AEC8-4F85-A0FD-B2FAE471E6A7}" destId="{FEE40083-6172-4B0E-ACA6-EE67847D19B2}" srcOrd="1" destOrd="0" presId="urn:microsoft.com/office/officeart/2018/2/layout/IconLabelList"/>
    <dgm:cxn modelId="{AFCEF929-D2CE-43D9-9BAF-45A99C6D4663}" type="presParOf" srcId="{4E698E9F-AEC8-4F85-A0FD-B2FAE471E6A7}" destId="{D02DDEBB-F793-4CE3-AB26-12DBE430D5DC}" srcOrd="2" destOrd="0" presId="urn:microsoft.com/office/officeart/2018/2/layout/IconLabelList"/>
    <dgm:cxn modelId="{F5B0A4B8-9E97-40FA-9577-C0881EE0F3BF}" type="presParOf" srcId="{D02DDEBB-F793-4CE3-AB26-12DBE430D5DC}" destId="{4B60E8A2-A9DF-472C-AD3C-2722959BF061}" srcOrd="0" destOrd="0" presId="urn:microsoft.com/office/officeart/2018/2/layout/IconLabelList"/>
    <dgm:cxn modelId="{2A0E0FB5-2881-4BD8-956D-7228CEFC5E2A}" type="presParOf" srcId="{D02DDEBB-F793-4CE3-AB26-12DBE430D5DC}" destId="{365C00EB-A238-46A8-ADE0-AECF6E0887DA}" srcOrd="1" destOrd="0" presId="urn:microsoft.com/office/officeart/2018/2/layout/IconLabelList"/>
    <dgm:cxn modelId="{C648AE2F-52CD-4831-8BF1-3CD013B927B4}" type="presParOf" srcId="{D02DDEBB-F793-4CE3-AB26-12DBE430D5DC}" destId="{6D5FB48F-DB61-4088-8F82-37F71B1BFA6D}" srcOrd="2" destOrd="0" presId="urn:microsoft.com/office/officeart/2018/2/layout/IconLabelList"/>
    <dgm:cxn modelId="{B1304474-8271-4F66-BCEA-C7C88B1C533A}" type="presParOf" srcId="{4E698E9F-AEC8-4F85-A0FD-B2FAE471E6A7}" destId="{8EBAB988-AB53-415C-ADD0-0A1440F22EF3}" srcOrd="3" destOrd="0" presId="urn:microsoft.com/office/officeart/2018/2/layout/IconLabelList"/>
    <dgm:cxn modelId="{5E037A9F-3620-411A-BA0C-C8DD7EC38BD5}" type="presParOf" srcId="{4E698E9F-AEC8-4F85-A0FD-B2FAE471E6A7}" destId="{A1E69E4D-94E6-47F8-AD9C-13D40080E7BD}" srcOrd="4" destOrd="0" presId="urn:microsoft.com/office/officeart/2018/2/layout/IconLabelList"/>
    <dgm:cxn modelId="{25DF455C-3CA8-41F2-A260-BDB90FDBD31D}" type="presParOf" srcId="{A1E69E4D-94E6-47F8-AD9C-13D40080E7BD}" destId="{497156F3-F66F-49E0-9C0A-9979AF806290}" srcOrd="0" destOrd="0" presId="urn:microsoft.com/office/officeart/2018/2/layout/IconLabelList"/>
    <dgm:cxn modelId="{D6D89E2D-BF74-4247-8F67-1C78F8168C7F}" type="presParOf" srcId="{A1E69E4D-94E6-47F8-AD9C-13D40080E7BD}" destId="{C3410266-65E2-44C5-885B-0B2F74F14084}" srcOrd="1" destOrd="0" presId="urn:microsoft.com/office/officeart/2018/2/layout/IconLabelList"/>
    <dgm:cxn modelId="{D5DD30FE-372B-44DD-A627-C0B96A21B080}" type="presParOf" srcId="{A1E69E4D-94E6-47F8-AD9C-13D40080E7BD}" destId="{77B662B9-2A68-48D9-9DB9-CEE4CB51053D}" srcOrd="2" destOrd="0" presId="urn:microsoft.com/office/officeart/2018/2/layout/IconLabelList"/>
    <dgm:cxn modelId="{3D6C94ED-CA6E-4A89-9FC1-799D90A664AD}" type="presParOf" srcId="{4E698E9F-AEC8-4F85-A0FD-B2FAE471E6A7}" destId="{700120D9-F389-4BF1-B881-66D26AFBAA59}" srcOrd="5" destOrd="0" presId="urn:microsoft.com/office/officeart/2018/2/layout/IconLabelList"/>
    <dgm:cxn modelId="{F56FF503-3238-4060-8214-E476D98221E1}" type="presParOf" srcId="{4E698E9F-AEC8-4F85-A0FD-B2FAE471E6A7}" destId="{D323E1D1-59BA-485E-BD2B-43B5C2B37D5C}" srcOrd="6" destOrd="0" presId="urn:microsoft.com/office/officeart/2018/2/layout/IconLabelList"/>
    <dgm:cxn modelId="{5FA59B52-0F6E-4414-9FB1-4EBFD97FF073}" type="presParOf" srcId="{D323E1D1-59BA-485E-BD2B-43B5C2B37D5C}" destId="{53A3F8E1-23E0-489B-9638-73507D2B21BC}" srcOrd="0" destOrd="0" presId="urn:microsoft.com/office/officeart/2018/2/layout/IconLabelList"/>
    <dgm:cxn modelId="{06BB458F-0E40-4816-B9D9-8F72D34E9D81}" type="presParOf" srcId="{D323E1D1-59BA-485E-BD2B-43B5C2B37D5C}" destId="{8E910468-5177-4717-B586-17FDFFB8DF3C}" srcOrd="1" destOrd="0" presId="urn:microsoft.com/office/officeart/2018/2/layout/IconLabelList"/>
    <dgm:cxn modelId="{B3A09976-364E-48E5-BBCB-587F74104056}" type="presParOf" srcId="{D323E1D1-59BA-485E-BD2B-43B5C2B37D5C}" destId="{9039E3E9-1E47-4155-9D9E-4DDE8B001ED9}" srcOrd="2" destOrd="0" presId="urn:microsoft.com/office/officeart/2018/2/layout/IconLabelList"/>
    <dgm:cxn modelId="{08EEDC9F-0E88-4751-B6E3-581EEB578A87}" type="presParOf" srcId="{4E698E9F-AEC8-4F85-A0FD-B2FAE471E6A7}" destId="{221934C7-7016-49B3-80E9-36DE5680E6EB}" srcOrd="7" destOrd="0" presId="urn:microsoft.com/office/officeart/2018/2/layout/IconLabelList"/>
    <dgm:cxn modelId="{FCFAFD7A-64CC-42F4-BA7B-65D2736066AA}" type="presParOf" srcId="{4E698E9F-AEC8-4F85-A0FD-B2FAE471E6A7}" destId="{0258C9D8-843B-4AF8-88FF-669B9BF2BCE7}" srcOrd="8" destOrd="0" presId="urn:microsoft.com/office/officeart/2018/2/layout/IconLabelList"/>
    <dgm:cxn modelId="{549D014D-5A54-40DD-BE7C-8C0B85F85F07}" type="presParOf" srcId="{0258C9D8-843B-4AF8-88FF-669B9BF2BCE7}" destId="{EB5C08BD-9576-472C-86A6-5DD30EF71637}" srcOrd="0" destOrd="0" presId="urn:microsoft.com/office/officeart/2018/2/layout/IconLabelList"/>
    <dgm:cxn modelId="{0C4F1BAA-1F60-40EA-B6FA-5100AE5985F8}" type="presParOf" srcId="{0258C9D8-843B-4AF8-88FF-669B9BF2BCE7}" destId="{1FEBE74A-8730-4FF6-8DC1-2961751FBBDB}" srcOrd="1" destOrd="0" presId="urn:microsoft.com/office/officeart/2018/2/layout/IconLabelList"/>
    <dgm:cxn modelId="{082D1027-743B-4DD4-ADC0-7113ABC5A2D5}" type="presParOf" srcId="{0258C9D8-843B-4AF8-88FF-669B9BF2BCE7}" destId="{379F14CA-A6F1-464D-A1F4-F5330925C72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03E227-A39C-41EA-8272-778825FB837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FDDFE9-9571-4DE8-8D08-815A80B6D289}">
      <dgm:prSet/>
      <dgm:spPr/>
      <dgm:t>
        <a:bodyPr/>
        <a:lstStyle/>
        <a:p>
          <a:pPr>
            <a:lnSpc>
              <a:spcPct val="100000"/>
            </a:lnSpc>
          </a:pPr>
          <a:r>
            <a:rPr lang="en-US"/>
            <a:t>Many great iOS apps have been built using Swift such as</a:t>
          </a:r>
        </a:p>
      </dgm:t>
    </dgm:pt>
    <dgm:pt modelId="{2B5D4532-848B-4336-A0BA-15A64963CD54}" type="parTrans" cxnId="{71076B7F-A3E1-49AE-B918-BC2F713AEDB3}">
      <dgm:prSet/>
      <dgm:spPr/>
      <dgm:t>
        <a:bodyPr/>
        <a:lstStyle/>
        <a:p>
          <a:endParaRPr lang="en-US"/>
        </a:p>
      </dgm:t>
    </dgm:pt>
    <dgm:pt modelId="{43DD15A8-537A-4286-8476-75DD2580FAE4}" type="sibTrans" cxnId="{71076B7F-A3E1-49AE-B918-BC2F713AEDB3}">
      <dgm:prSet/>
      <dgm:spPr/>
      <dgm:t>
        <a:bodyPr/>
        <a:lstStyle/>
        <a:p>
          <a:endParaRPr lang="en-US"/>
        </a:p>
      </dgm:t>
    </dgm:pt>
    <dgm:pt modelId="{B202B3C9-A008-4BFF-B10D-704CC90DA3A0}">
      <dgm:prSet/>
      <dgm:spPr/>
      <dgm:t>
        <a:bodyPr/>
        <a:lstStyle/>
        <a:p>
          <a:pPr>
            <a:lnSpc>
              <a:spcPct val="100000"/>
            </a:lnSpc>
          </a:pPr>
          <a:r>
            <a:rPr lang="en-US"/>
            <a:t>Lyft</a:t>
          </a:r>
        </a:p>
      </dgm:t>
    </dgm:pt>
    <dgm:pt modelId="{BFF5BEE6-3C83-4512-B256-D9CFCFA7BCB7}" type="parTrans" cxnId="{5CA38F6C-EA41-43E6-99C6-738347F04FCF}">
      <dgm:prSet/>
      <dgm:spPr/>
      <dgm:t>
        <a:bodyPr/>
        <a:lstStyle/>
        <a:p>
          <a:endParaRPr lang="en-US"/>
        </a:p>
      </dgm:t>
    </dgm:pt>
    <dgm:pt modelId="{294A3995-3F59-4CDA-A0F6-D4B870E55362}" type="sibTrans" cxnId="{5CA38F6C-EA41-43E6-99C6-738347F04FCF}">
      <dgm:prSet/>
      <dgm:spPr/>
      <dgm:t>
        <a:bodyPr/>
        <a:lstStyle/>
        <a:p>
          <a:endParaRPr lang="en-US"/>
        </a:p>
      </dgm:t>
    </dgm:pt>
    <dgm:pt modelId="{A96E439A-A652-4EC1-B37A-07D514599EE4}">
      <dgm:prSet/>
      <dgm:spPr/>
      <dgm:t>
        <a:bodyPr/>
        <a:lstStyle/>
        <a:p>
          <a:pPr>
            <a:lnSpc>
              <a:spcPct val="100000"/>
            </a:lnSpc>
          </a:pPr>
          <a:r>
            <a:rPr lang="en-US"/>
            <a:t>LinkedIn</a:t>
          </a:r>
        </a:p>
      </dgm:t>
    </dgm:pt>
    <dgm:pt modelId="{F392CD6D-929F-4F9A-9D26-0B303E8A94DE}" type="parTrans" cxnId="{023F9F1A-A4CA-4FC6-94F3-5056DC8906A8}">
      <dgm:prSet/>
      <dgm:spPr/>
      <dgm:t>
        <a:bodyPr/>
        <a:lstStyle/>
        <a:p>
          <a:endParaRPr lang="en-US"/>
        </a:p>
      </dgm:t>
    </dgm:pt>
    <dgm:pt modelId="{C716DB6F-C6F5-4333-A11F-ACFF7C437206}" type="sibTrans" cxnId="{023F9F1A-A4CA-4FC6-94F3-5056DC8906A8}">
      <dgm:prSet/>
      <dgm:spPr/>
      <dgm:t>
        <a:bodyPr/>
        <a:lstStyle/>
        <a:p>
          <a:endParaRPr lang="en-US"/>
        </a:p>
      </dgm:t>
    </dgm:pt>
    <dgm:pt modelId="{77C91DEA-A43D-42A3-B80C-E3D427D80F1D}">
      <dgm:prSet/>
      <dgm:spPr/>
      <dgm:t>
        <a:bodyPr/>
        <a:lstStyle/>
        <a:p>
          <a:pPr>
            <a:lnSpc>
              <a:spcPct val="100000"/>
            </a:lnSpc>
          </a:pPr>
          <a:r>
            <a:rPr lang="en-US"/>
            <a:t>Kickstarter</a:t>
          </a:r>
        </a:p>
      </dgm:t>
    </dgm:pt>
    <dgm:pt modelId="{41EF4E76-CBDC-45EF-9ED2-3CF2C9A7C249}" type="parTrans" cxnId="{D3E66AD5-418B-469B-8946-57F3DECFF1CC}">
      <dgm:prSet/>
      <dgm:spPr/>
      <dgm:t>
        <a:bodyPr/>
        <a:lstStyle/>
        <a:p>
          <a:endParaRPr lang="en-US"/>
        </a:p>
      </dgm:t>
    </dgm:pt>
    <dgm:pt modelId="{E82FA525-8DB0-460A-A44D-E329A5B1D2CE}" type="sibTrans" cxnId="{D3E66AD5-418B-469B-8946-57F3DECFF1CC}">
      <dgm:prSet/>
      <dgm:spPr/>
      <dgm:t>
        <a:bodyPr/>
        <a:lstStyle/>
        <a:p>
          <a:endParaRPr lang="en-US"/>
        </a:p>
      </dgm:t>
    </dgm:pt>
    <dgm:pt modelId="{26489A55-38F0-48CE-B968-10E7A4A6681A}">
      <dgm:prSet/>
      <dgm:spPr/>
      <dgm:t>
        <a:bodyPr/>
        <a:lstStyle/>
        <a:p>
          <a:pPr>
            <a:lnSpc>
              <a:spcPct val="100000"/>
            </a:lnSpc>
          </a:pPr>
          <a:r>
            <a:rPr lang="en-US"/>
            <a:t>Apple released an iPad application called Swift Playgrounds that makes learning Swift interactive and fun </a:t>
          </a:r>
        </a:p>
      </dgm:t>
    </dgm:pt>
    <dgm:pt modelId="{B3BB3ACE-7D6C-49BC-98D4-B385723C09CD}" type="parTrans" cxnId="{14C859A8-B6AC-4332-876D-47622DF61F2E}">
      <dgm:prSet/>
      <dgm:spPr/>
      <dgm:t>
        <a:bodyPr/>
        <a:lstStyle/>
        <a:p>
          <a:endParaRPr lang="en-US"/>
        </a:p>
      </dgm:t>
    </dgm:pt>
    <dgm:pt modelId="{2D166005-D5EA-41D4-BACB-A6C9ADF23BAD}" type="sibTrans" cxnId="{14C859A8-B6AC-4332-876D-47622DF61F2E}">
      <dgm:prSet/>
      <dgm:spPr/>
      <dgm:t>
        <a:bodyPr/>
        <a:lstStyle/>
        <a:p>
          <a:endParaRPr lang="en-US"/>
        </a:p>
      </dgm:t>
    </dgm:pt>
    <dgm:pt modelId="{12F8A80D-F1E6-4291-AA72-676EC34A766A}">
      <dgm:prSet/>
      <dgm:spPr/>
      <dgm:t>
        <a:bodyPr/>
        <a:lstStyle/>
        <a:p>
          <a:pPr>
            <a:lnSpc>
              <a:spcPct val="100000"/>
            </a:lnSpc>
          </a:pPr>
          <a:r>
            <a:rPr lang="en-US"/>
            <a:t>Playgrounds requires no coding knowledge</a:t>
          </a:r>
        </a:p>
      </dgm:t>
    </dgm:pt>
    <dgm:pt modelId="{C8F1A067-9DE5-4677-A1EC-DDDEEC0116B9}" type="parTrans" cxnId="{6A0B14E8-C433-4D80-B678-4471203E9F1B}">
      <dgm:prSet/>
      <dgm:spPr/>
      <dgm:t>
        <a:bodyPr/>
        <a:lstStyle/>
        <a:p>
          <a:endParaRPr lang="en-US"/>
        </a:p>
      </dgm:t>
    </dgm:pt>
    <dgm:pt modelId="{2524FED9-045D-40C3-A5EB-458ADF0E65A2}" type="sibTrans" cxnId="{6A0B14E8-C433-4D80-B678-4471203E9F1B}">
      <dgm:prSet/>
      <dgm:spPr/>
      <dgm:t>
        <a:bodyPr/>
        <a:lstStyle/>
        <a:p>
          <a:endParaRPr lang="en-US"/>
        </a:p>
      </dgm:t>
    </dgm:pt>
    <dgm:pt modelId="{DBD1AAF3-5541-49AF-96B7-A5ABCC37EC2D}">
      <dgm:prSet/>
      <dgm:spPr/>
      <dgm:t>
        <a:bodyPr/>
        <a:lstStyle/>
        <a:p>
          <a:pPr>
            <a:lnSpc>
              <a:spcPct val="100000"/>
            </a:lnSpc>
          </a:pPr>
          <a:r>
            <a:rPr lang="en-US"/>
            <a:t>Uses puzzles to teach Swift basics</a:t>
          </a:r>
        </a:p>
      </dgm:t>
    </dgm:pt>
    <dgm:pt modelId="{C0B7BE71-5B6D-40B0-94E7-D87CE751B36B}" type="parTrans" cxnId="{62A7F39D-4353-4D16-B65D-9482743FA6AA}">
      <dgm:prSet/>
      <dgm:spPr/>
      <dgm:t>
        <a:bodyPr/>
        <a:lstStyle/>
        <a:p>
          <a:endParaRPr lang="en-US"/>
        </a:p>
      </dgm:t>
    </dgm:pt>
    <dgm:pt modelId="{5619D896-A522-4506-AC82-75F60D34C3F4}" type="sibTrans" cxnId="{62A7F39D-4353-4D16-B65D-9482743FA6AA}">
      <dgm:prSet/>
      <dgm:spPr/>
      <dgm:t>
        <a:bodyPr/>
        <a:lstStyle/>
        <a:p>
          <a:endParaRPr lang="en-US"/>
        </a:p>
      </dgm:t>
    </dgm:pt>
    <dgm:pt modelId="{721FFE09-C1FE-43E6-82A9-F0E2B25FC67E}">
      <dgm:prSet/>
      <dgm:spPr/>
      <dgm:t>
        <a:bodyPr/>
        <a:lstStyle/>
        <a:p>
          <a:pPr>
            <a:lnSpc>
              <a:spcPct val="100000"/>
            </a:lnSpc>
          </a:pPr>
          <a:r>
            <a:rPr lang="en-US"/>
            <a:t>Universities and academic institutions are now adding Swift to their curriculum to teach in computer programming courses</a:t>
          </a:r>
        </a:p>
      </dgm:t>
    </dgm:pt>
    <dgm:pt modelId="{D3B039F4-17C5-42E9-8E1E-1C617AFE8B30}" type="parTrans" cxnId="{63193652-926E-4972-98EC-873CD72726CF}">
      <dgm:prSet/>
      <dgm:spPr/>
      <dgm:t>
        <a:bodyPr/>
        <a:lstStyle/>
        <a:p>
          <a:endParaRPr lang="en-US"/>
        </a:p>
      </dgm:t>
    </dgm:pt>
    <dgm:pt modelId="{26EB9C16-470D-49AE-9BAF-9B2923D795FC}" type="sibTrans" cxnId="{63193652-926E-4972-98EC-873CD72726CF}">
      <dgm:prSet/>
      <dgm:spPr/>
      <dgm:t>
        <a:bodyPr/>
        <a:lstStyle/>
        <a:p>
          <a:endParaRPr lang="en-US"/>
        </a:p>
      </dgm:t>
    </dgm:pt>
    <dgm:pt modelId="{47226799-61FA-432E-A0E3-4C000E5BFCD0}" type="pres">
      <dgm:prSet presAssocID="{1003E227-A39C-41EA-8272-778825FB8372}" presName="root" presStyleCnt="0">
        <dgm:presLayoutVars>
          <dgm:dir/>
          <dgm:resizeHandles val="exact"/>
        </dgm:presLayoutVars>
      </dgm:prSet>
      <dgm:spPr/>
    </dgm:pt>
    <dgm:pt modelId="{BB984261-BF63-4F26-97EB-6C431C88B7DD}" type="pres">
      <dgm:prSet presAssocID="{ECFDDFE9-9571-4DE8-8D08-815A80B6D289}" presName="compNode" presStyleCnt="0"/>
      <dgm:spPr/>
    </dgm:pt>
    <dgm:pt modelId="{88FBF9B1-A806-4C47-A707-DC2BA950899C}" type="pres">
      <dgm:prSet presAssocID="{ECFDDFE9-9571-4DE8-8D08-815A80B6D289}" presName="bgRect" presStyleLbl="bgShp" presStyleIdx="0" presStyleCnt="3"/>
      <dgm:spPr/>
    </dgm:pt>
    <dgm:pt modelId="{05D173D1-48B7-4AC8-8AAD-A4CDFAA322BB}" type="pres">
      <dgm:prSet presAssocID="{ECFDDFE9-9571-4DE8-8D08-815A80B6D2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6CEEE6D4-428B-4A90-8161-5F77BED70C7F}" type="pres">
      <dgm:prSet presAssocID="{ECFDDFE9-9571-4DE8-8D08-815A80B6D289}" presName="spaceRect" presStyleCnt="0"/>
      <dgm:spPr/>
    </dgm:pt>
    <dgm:pt modelId="{6F13D5B9-8986-4627-9601-2987483D2774}" type="pres">
      <dgm:prSet presAssocID="{ECFDDFE9-9571-4DE8-8D08-815A80B6D289}" presName="parTx" presStyleLbl="revTx" presStyleIdx="0" presStyleCnt="5">
        <dgm:presLayoutVars>
          <dgm:chMax val="0"/>
          <dgm:chPref val="0"/>
        </dgm:presLayoutVars>
      </dgm:prSet>
      <dgm:spPr/>
    </dgm:pt>
    <dgm:pt modelId="{42489069-FCF9-49D5-A0E9-AD7431C21EA4}" type="pres">
      <dgm:prSet presAssocID="{ECFDDFE9-9571-4DE8-8D08-815A80B6D289}" presName="desTx" presStyleLbl="revTx" presStyleIdx="1" presStyleCnt="5">
        <dgm:presLayoutVars/>
      </dgm:prSet>
      <dgm:spPr/>
    </dgm:pt>
    <dgm:pt modelId="{B9B71423-D67C-490F-8D8F-4ACD39329268}" type="pres">
      <dgm:prSet presAssocID="{43DD15A8-537A-4286-8476-75DD2580FAE4}" presName="sibTrans" presStyleCnt="0"/>
      <dgm:spPr/>
    </dgm:pt>
    <dgm:pt modelId="{4655AF27-81BB-45D0-A65E-139E7C38CEB4}" type="pres">
      <dgm:prSet presAssocID="{26489A55-38F0-48CE-B968-10E7A4A6681A}" presName="compNode" presStyleCnt="0"/>
      <dgm:spPr/>
    </dgm:pt>
    <dgm:pt modelId="{4E7BA6DC-1E7B-45C0-A087-04FB87CA9456}" type="pres">
      <dgm:prSet presAssocID="{26489A55-38F0-48CE-B968-10E7A4A6681A}" presName="bgRect" presStyleLbl="bgShp" presStyleIdx="1" presStyleCnt="3"/>
      <dgm:spPr/>
    </dgm:pt>
    <dgm:pt modelId="{46A46D3B-84C0-443A-AF31-541E3C84BDD6}" type="pres">
      <dgm:prSet presAssocID="{26489A55-38F0-48CE-B968-10E7A4A6681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87993A83-B76F-46DE-913B-A6096B6CB0E9}" type="pres">
      <dgm:prSet presAssocID="{26489A55-38F0-48CE-B968-10E7A4A6681A}" presName="spaceRect" presStyleCnt="0"/>
      <dgm:spPr/>
    </dgm:pt>
    <dgm:pt modelId="{49D47A64-B3FD-4D30-BDA4-F648985674A5}" type="pres">
      <dgm:prSet presAssocID="{26489A55-38F0-48CE-B968-10E7A4A6681A}" presName="parTx" presStyleLbl="revTx" presStyleIdx="2" presStyleCnt="5">
        <dgm:presLayoutVars>
          <dgm:chMax val="0"/>
          <dgm:chPref val="0"/>
        </dgm:presLayoutVars>
      </dgm:prSet>
      <dgm:spPr/>
    </dgm:pt>
    <dgm:pt modelId="{67EDA56F-9B56-497D-9C53-C41A96003EF1}" type="pres">
      <dgm:prSet presAssocID="{26489A55-38F0-48CE-B968-10E7A4A6681A}" presName="desTx" presStyleLbl="revTx" presStyleIdx="3" presStyleCnt="5">
        <dgm:presLayoutVars/>
      </dgm:prSet>
      <dgm:spPr/>
    </dgm:pt>
    <dgm:pt modelId="{939BA925-98C7-4CD7-B72F-D7F6388A6EF6}" type="pres">
      <dgm:prSet presAssocID="{2D166005-D5EA-41D4-BACB-A6C9ADF23BAD}" presName="sibTrans" presStyleCnt="0"/>
      <dgm:spPr/>
    </dgm:pt>
    <dgm:pt modelId="{CD2F57A1-6667-4329-9D35-E2B440FE3F9D}" type="pres">
      <dgm:prSet presAssocID="{721FFE09-C1FE-43E6-82A9-F0E2B25FC67E}" presName="compNode" presStyleCnt="0"/>
      <dgm:spPr/>
    </dgm:pt>
    <dgm:pt modelId="{CE7DAC2A-5DF1-46A3-A176-548C13D9D41C}" type="pres">
      <dgm:prSet presAssocID="{721FFE09-C1FE-43E6-82A9-F0E2B25FC67E}" presName="bgRect" presStyleLbl="bgShp" presStyleIdx="2" presStyleCnt="3"/>
      <dgm:spPr/>
    </dgm:pt>
    <dgm:pt modelId="{2A7C7239-DDBA-49B2-B976-BC32603C285A}" type="pres">
      <dgm:prSet presAssocID="{721FFE09-C1FE-43E6-82A9-F0E2B25FC67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928BF087-CA6A-49F0-8B64-82ECBA68C49A}" type="pres">
      <dgm:prSet presAssocID="{721FFE09-C1FE-43E6-82A9-F0E2B25FC67E}" presName="spaceRect" presStyleCnt="0"/>
      <dgm:spPr/>
    </dgm:pt>
    <dgm:pt modelId="{1D1D930B-66C5-4F44-AB81-0B2F0DDF2C90}" type="pres">
      <dgm:prSet presAssocID="{721FFE09-C1FE-43E6-82A9-F0E2B25FC67E}" presName="parTx" presStyleLbl="revTx" presStyleIdx="4" presStyleCnt="5">
        <dgm:presLayoutVars>
          <dgm:chMax val="0"/>
          <dgm:chPref val="0"/>
        </dgm:presLayoutVars>
      </dgm:prSet>
      <dgm:spPr/>
    </dgm:pt>
  </dgm:ptLst>
  <dgm:cxnLst>
    <dgm:cxn modelId="{9E304F13-6553-40C8-AB83-D11167363576}" type="presOf" srcId="{ECFDDFE9-9571-4DE8-8D08-815A80B6D289}" destId="{6F13D5B9-8986-4627-9601-2987483D2774}" srcOrd="0" destOrd="0" presId="urn:microsoft.com/office/officeart/2018/2/layout/IconVerticalSolidList"/>
    <dgm:cxn modelId="{023F9F1A-A4CA-4FC6-94F3-5056DC8906A8}" srcId="{ECFDDFE9-9571-4DE8-8D08-815A80B6D289}" destId="{A96E439A-A652-4EC1-B37A-07D514599EE4}" srcOrd="1" destOrd="0" parTransId="{F392CD6D-929F-4F9A-9D26-0B303E8A94DE}" sibTransId="{C716DB6F-C6F5-4333-A11F-ACFF7C437206}"/>
    <dgm:cxn modelId="{67BE2421-BBB5-4D8C-97BA-65B1418458DA}" type="presOf" srcId="{26489A55-38F0-48CE-B968-10E7A4A6681A}" destId="{49D47A64-B3FD-4D30-BDA4-F648985674A5}" srcOrd="0" destOrd="0" presId="urn:microsoft.com/office/officeart/2018/2/layout/IconVerticalSolidList"/>
    <dgm:cxn modelId="{A3E7A533-D357-4EFC-9F38-670F16AB4BBC}" type="presOf" srcId="{DBD1AAF3-5541-49AF-96B7-A5ABCC37EC2D}" destId="{67EDA56F-9B56-497D-9C53-C41A96003EF1}" srcOrd="0" destOrd="1" presId="urn:microsoft.com/office/officeart/2018/2/layout/IconVerticalSolidList"/>
    <dgm:cxn modelId="{5CA38F6C-EA41-43E6-99C6-738347F04FCF}" srcId="{ECFDDFE9-9571-4DE8-8D08-815A80B6D289}" destId="{B202B3C9-A008-4BFF-B10D-704CC90DA3A0}" srcOrd="0" destOrd="0" parTransId="{BFF5BEE6-3C83-4512-B256-D9CFCFA7BCB7}" sibTransId="{294A3995-3F59-4CDA-A0F6-D4B870E55362}"/>
    <dgm:cxn modelId="{63193652-926E-4972-98EC-873CD72726CF}" srcId="{1003E227-A39C-41EA-8272-778825FB8372}" destId="{721FFE09-C1FE-43E6-82A9-F0E2B25FC67E}" srcOrd="2" destOrd="0" parTransId="{D3B039F4-17C5-42E9-8E1E-1C617AFE8B30}" sibTransId="{26EB9C16-470D-49AE-9BAF-9B2923D795FC}"/>
    <dgm:cxn modelId="{817FAB76-4443-4D5F-A19E-7903669DC5B1}" type="presOf" srcId="{12F8A80D-F1E6-4291-AA72-676EC34A766A}" destId="{67EDA56F-9B56-497D-9C53-C41A96003EF1}" srcOrd="0" destOrd="0" presId="urn:microsoft.com/office/officeart/2018/2/layout/IconVerticalSolidList"/>
    <dgm:cxn modelId="{4456DC7E-B06C-486C-A830-5AE9F80C43CE}" type="presOf" srcId="{77C91DEA-A43D-42A3-B80C-E3D427D80F1D}" destId="{42489069-FCF9-49D5-A0E9-AD7431C21EA4}" srcOrd="0" destOrd="2" presId="urn:microsoft.com/office/officeart/2018/2/layout/IconVerticalSolidList"/>
    <dgm:cxn modelId="{5AA9E97E-0555-4881-A281-E58A94FC7425}" type="presOf" srcId="{B202B3C9-A008-4BFF-B10D-704CC90DA3A0}" destId="{42489069-FCF9-49D5-A0E9-AD7431C21EA4}" srcOrd="0" destOrd="0" presId="urn:microsoft.com/office/officeart/2018/2/layout/IconVerticalSolidList"/>
    <dgm:cxn modelId="{71076B7F-A3E1-49AE-B918-BC2F713AEDB3}" srcId="{1003E227-A39C-41EA-8272-778825FB8372}" destId="{ECFDDFE9-9571-4DE8-8D08-815A80B6D289}" srcOrd="0" destOrd="0" parTransId="{2B5D4532-848B-4336-A0BA-15A64963CD54}" sibTransId="{43DD15A8-537A-4286-8476-75DD2580FAE4}"/>
    <dgm:cxn modelId="{62A7F39D-4353-4D16-B65D-9482743FA6AA}" srcId="{26489A55-38F0-48CE-B968-10E7A4A6681A}" destId="{DBD1AAF3-5541-49AF-96B7-A5ABCC37EC2D}" srcOrd="1" destOrd="0" parTransId="{C0B7BE71-5B6D-40B0-94E7-D87CE751B36B}" sibTransId="{5619D896-A522-4506-AC82-75F60D34C3F4}"/>
    <dgm:cxn modelId="{14C859A8-B6AC-4332-876D-47622DF61F2E}" srcId="{1003E227-A39C-41EA-8272-778825FB8372}" destId="{26489A55-38F0-48CE-B968-10E7A4A6681A}" srcOrd="1" destOrd="0" parTransId="{B3BB3ACE-7D6C-49BC-98D4-B385723C09CD}" sibTransId="{2D166005-D5EA-41D4-BACB-A6C9ADF23BAD}"/>
    <dgm:cxn modelId="{43C1BEBB-B8CD-4B01-8F20-BD6283917B4F}" type="presOf" srcId="{721FFE09-C1FE-43E6-82A9-F0E2B25FC67E}" destId="{1D1D930B-66C5-4F44-AB81-0B2F0DDF2C90}" srcOrd="0" destOrd="0" presId="urn:microsoft.com/office/officeart/2018/2/layout/IconVerticalSolidList"/>
    <dgm:cxn modelId="{E1869ACB-3655-4A57-978A-4984737C9F45}" type="presOf" srcId="{1003E227-A39C-41EA-8272-778825FB8372}" destId="{47226799-61FA-432E-A0E3-4C000E5BFCD0}" srcOrd="0" destOrd="0" presId="urn:microsoft.com/office/officeart/2018/2/layout/IconVerticalSolidList"/>
    <dgm:cxn modelId="{3F6ACDD2-897A-4DEF-854D-9A73795D6F9A}" type="presOf" srcId="{A96E439A-A652-4EC1-B37A-07D514599EE4}" destId="{42489069-FCF9-49D5-A0E9-AD7431C21EA4}" srcOrd="0" destOrd="1" presId="urn:microsoft.com/office/officeart/2018/2/layout/IconVerticalSolidList"/>
    <dgm:cxn modelId="{D3E66AD5-418B-469B-8946-57F3DECFF1CC}" srcId="{ECFDDFE9-9571-4DE8-8D08-815A80B6D289}" destId="{77C91DEA-A43D-42A3-B80C-E3D427D80F1D}" srcOrd="2" destOrd="0" parTransId="{41EF4E76-CBDC-45EF-9ED2-3CF2C9A7C249}" sibTransId="{E82FA525-8DB0-460A-A44D-E329A5B1D2CE}"/>
    <dgm:cxn modelId="{6A0B14E8-C433-4D80-B678-4471203E9F1B}" srcId="{26489A55-38F0-48CE-B968-10E7A4A6681A}" destId="{12F8A80D-F1E6-4291-AA72-676EC34A766A}" srcOrd="0" destOrd="0" parTransId="{C8F1A067-9DE5-4677-A1EC-DDDEEC0116B9}" sibTransId="{2524FED9-045D-40C3-A5EB-458ADF0E65A2}"/>
    <dgm:cxn modelId="{DD522C90-8C96-43D2-9073-EB1880341C72}" type="presParOf" srcId="{47226799-61FA-432E-A0E3-4C000E5BFCD0}" destId="{BB984261-BF63-4F26-97EB-6C431C88B7DD}" srcOrd="0" destOrd="0" presId="urn:microsoft.com/office/officeart/2018/2/layout/IconVerticalSolidList"/>
    <dgm:cxn modelId="{E6BE5110-55D9-4AE4-B2BF-CC61A27360EE}" type="presParOf" srcId="{BB984261-BF63-4F26-97EB-6C431C88B7DD}" destId="{88FBF9B1-A806-4C47-A707-DC2BA950899C}" srcOrd="0" destOrd="0" presId="urn:microsoft.com/office/officeart/2018/2/layout/IconVerticalSolidList"/>
    <dgm:cxn modelId="{F78D8009-F98F-4A8B-A32B-80B14F9DB531}" type="presParOf" srcId="{BB984261-BF63-4F26-97EB-6C431C88B7DD}" destId="{05D173D1-48B7-4AC8-8AAD-A4CDFAA322BB}" srcOrd="1" destOrd="0" presId="urn:microsoft.com/office/officeart/2018/2/layout/IconVerticalSolidList"/>
    <dgm:cxn modelId="{FFFF8CE1-89AE-4DF2-BB0F-136242F34610}" type="presParOf" srcId="{BB984261-BF63-4F26-97EB-6C431C88B7DD}" destId="{6CEEE6D4-428B-4A90-8161-5F77BED70C7F}" srcOrd="2" destOrd="0" presId="urn:microsoft.com/office/officeart/2018/2/layout/IconVerticalSolidList"/>
    <dgm:cxn modelId="{2305C884-5D69-49DA-BD27-50B2D6C82FF4}" type="presParOf" srcId="{BB984261-BF63-4F26-97EB-6C431C88B7DD}" destId="{6F13D5B9-8986-4627-9601-2987483D2774}" srcOrd="3" destOrd="0" presId="urn:microsoft.com/office/officeart/2018/2/layout/IconVerticalSolidList"/>
    <dgm:cxn modelId="{31708A6C-1487-4694-BF6B-327BBD82D7B3}" type="presParOf" srcId="{BB984261-BF63-4F26-97EB-6C431C88B7DD}" destId="{42489069-FCF9-49D5-A0E9-AD7431C21EA4}" srcOrd="4" destOrd="0" presId="urn:microsoft.com/office/officeart/2018/2/layout/IconVerticalSolidList"/>
    <dgm:cxn modelId="{FCE40EBC-483C-4C63-814B-1BE23200EABE}" type="presParOf" srcId="{47226799-61FA-432E-A0E3-4C000E5BFCD0}" destId="{B9B71423-D67C-490F-8D8F-4ACD39329268}" srcOrd="1" destOrd="0" presId="urn:microsoft.com/office/officeart/2018/2/layout/IconVerticalSolidList"/>
    <dgm:cxn modelId="{C80499AF-B3E7-41C6-BDF2-2D30394B61EE}" type="presParOf" srcId="{47226799-61FA-432E-A0E3-4C000E5BFCD0}" destId="{4655AF27-81BB-45D0-A65E-139E7C38CEB4}" srcOrd="2" destOrd="0" presId="urn:microsoft.com/office/officeart/2018/2/layout/IconVerticalSolidList"/>
    <dgm:cxn modelId="{8A67C1F4-1026-4D1B-8271-B96CE7752932}" type="presParOf" srcId="{4655AF27-81BB-45D0-A65E-139E7C38CEB4}" destId="{4E7BA6DC-1E7B-45C0-A087-04FB87CA9456}" srcOrd="0" destOrd="0" presId="urn:microsoft.com/office/officeart/2018/2/layout/IconVerticalSolidList"/>
    <dgm:cxn modelId="{482A2960-068C-4166-A5C8-F3826E64E10F}" type="presParOf" srcId="{4655AF27-81BB-45D0-A65E-139E7C38CEB4}" destId="{46A46D3B-84C0-443A-AF31-541E3C84BDD6}" srcOrd="1" destOrd="0" presId="urn:microsoft.com/office/officeart/2018/2/layout/IconVerticalSolidList"/>
    <dgm:cxn modelId="{FDCBFAB8-1405-4D77-B518-607EA12603C0}" type="presParOf" srcId="{4655AF27-81BB-45D0-A65E-139E7C38CEB4}" destId="{87993A83-B76F-46DE-913B-A6096B6CB0E9}" srcOrd="2" destOrd="0" presId="urn:microsoft.com/office/officeart/2018/2/layout/IconVerticalSolidList"/>
    <dgm:cxn modelId="{515E289A-76F7-4FF0-9B47-26048EBF366E}" type="presParOf" srcId="{4655AF27-81BB-45D0-A65E-139E7C38CEB4}" destId="{49D47A64-B3FD-4D30-BDA4-F648985674A5}" srcOrd="3" destOrd="0" presId="urn:microsoft.com/office/officeart/2018/2/layout/IconVerticalSolidList"/>
    <dgm:cxn modelId="{FAF03864-C338-443F-B8C1-221BD685C79F}" type="presParOf" srcId="{4655AF27-81BB-45D0-A65E-139E7C38CEB4}" destId="{67EDA56F-9B56-497D-9C53-C41A96003EF1}" srcOrd="4" destOrd="0" presId="urn:microsoft.com/office/officeart/2018/2/layout/IconVerticalSolidList"/>
    <dgm:cxn modelId="{5B4B00B4-FAAB-40D6-8079-C17ACF3D753A}" type="presParOf" srcId="{47226799-61FA-432E-A0E3-4C000E5BFCD0}" destId="{939BA925-98C7-4CD7-B72F-D7F6388A6EF6}" srcOrd="3" destOrd="0" presId="urn:microsoft.com/office/officeart/2018/2/layout/IconVerticalSolidList"/>
    <dgm:cxn modelId="{0F7D6F54-EDEF-499F-BED3-8E5BE64100A0}" type="presParOf" srcId="{47226799-61FA-432E-A0E3-4C000E5BFCD0}" destId="{CD2F57A1-6667-4329-9D35-E2B440FE3F9D}" srcOrd="4" destOrd="0" presId="urn:microsoft.com/office/officeart/2018/2/layout/IconVerticalSolidList"/>
    <dgm:cxn modelId="{6982BD6E-BB51-4E45-94D4-E3AA3C7FACF0}" type="presParOf" srcId="{CD2F57A1-6667-4329-9D35-E2B440FE3F9D}" destId="{CE7DAC2A-5DF1-46A3-A176-548C13D9D41C}" srcOrd="0" destOrd="0" presId="urn:microsoft.com/office/officeart/2018/2/layout/IconVerticalSolidList"/>
    <dgm:cxn modelId="{8C85CD74-4F77-4930-BFE7-727299DB8796}" type="presParOf" srcId="{CD2F57A1-6667-4329-9D35-E2B440FE3F9D}" destId="{2A7C7239-DDBA-49B2-B976-BC32603C285A}" srcOrd="1" destOrd="0" presId="urn:microsoft.com/office/officeart/2018/2/layout/IconVerticalSolidList"/>
    <dgm:cxn modelId="{1326CC22-2EB4-4219-AB1D-AC9B96F658AE}" type="presParOf" srcId="{CD2F57A1-6667-4329-9D35-E2B440FE3F9D}" destId="{928BF087-CA6A-49F0-8B64-82ECBA68C49A}" srcOrd="2" destOrd="0" presId="urn:microsoft.com/office/officeart/2018/2/layout/IconVerticalSolidList"/>
    <dgm:cxn modelId="{C8707C99-C104-4260-81F1-D8B4CAB5D520}" type="presParOf" srcId="{CD2F57A1-6667-4329-9D35-E2B440FE3F9D}" destId="{1D1D930B-66C5-4F44-AB81-0B2F0DDF2C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ECE45C-B9B3-4B4D-88B9-CA283EDA4D3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0AD6018-14D9-4AB7-8A6E-7F5316F97E66}">
      <dgm:prSet/>
      <dgm:spPr/>
      <dgm:t>
        <a:bodyPr/>
        <a:lstStyle/>
        <a:p>
          <a:pPr>
            <a:lnSpc>
              <a:spcPct val="100000"/>
            </a:lnSpc>
          </a:pPr>
          <a:r>
            <a:rPr lang="en-US"/>
            <a:t>Earlier this year, Apple released SwiftUI, which allows developers to build user interfaces for iOS, macOS, watchOS and tvOS.</a:t>
          </a:r>
        </a:p>
      </dgm:t>
    </dgm:pt>
    <dgm:pt modelId="{245FD348-8C19-4127-A70C-8C5D97939F35}" type="parTrans" cxnId="{CF51A235-4D27-4685-BE24-443B4D482DD2}">
      <dgm:prSet/>
      <dgm:spPr/>
      <dgm:t>
        <a:bodyPr/>
        <a:lstStyle/>
        <a:p>
          <a:endParaRPr lang="en-US"/>
        </a:p>
      </dgm:t>
    </dgm:pt>
    <dgm:pt modelId="{05297E08-55DC-43BE-890A-E2AD8DE7D0DA}" type="sibTrans" cxnId="{CF51A235-4D27-4685-BE24-443B4D482DD2}">
      <dgm:prSet/>
      <dgm:spPr/>
      <dgm:t>
        <a:bodyPr/>
        <a:lstStyle/>
        <a:p>
          <a:endParaRPr lang="en-US"/>
        </a:p>
      </dgm:t>
    </dgm:pt>
    <dgm:pt modelId="{6ADD6419-D556-45BF-B6A0-BD909087A61B}">
      <dgm:prSet/>
      <dgm:spPr/>
      <dgm:t>
        <a:bodyPr/>
        <a:lstStyle/>
        <a:p>
          <a:pPr>
            <a:lnSpc>
              <a:spcPct val="100000"/>
            </a:lnSpc>
          </a:pPr>
          <a:r>
            <a:rPr lang="en-US"/>
            <a:t>Because this toolkit is native to all of these platforms, you can release your code to any of them interchangeably.</a:t>
          </a:r>
        </a:p>
      </dgm:t>
    </dgm:pt>
    <dgm:pt modelId="{0B75F2DA-6ACD-40AF-B860-8FB898772C49}" type="parTrans" cxnId="{885D7891-E7EB-4044-B2B8-48CE46A2FD6E}">
      <dgm:prSet/>
      <dgm:spPr/>
      <dgm:t>
        <a:bodyPr/>
        <a:lstStyle/>
        <a:p>
          <a:endParaRPr lang="en-US"/>
        </a:p>
      </dgm:t>
    </dgm:pt>
    <dgm:pt modelId="{97DBE920-5FA4-47C8-96CB-1935551EE08E}" type="sibTrans" cxnId="{885D7891-E7EB-4044-B2B8-48CE46A2FD6E}">
      <dgm:prSet/>
      <dgm:spPr/>
      <dgm:t>
        <a:bodyPr/>
        <a:lstStyle/>
        <a:p>
          <a:endParaRPr lang="en-US"/>
        </a:p>
      </dgm:t>
    </dgm:pt>
    <dgm:pt modelId="{D4146251-5A6D-4982-93E9-FB1BF7FD0E8B}">
      <dgm:prSet/>
      <dgm:spPr/>
      <dgm:t>
        <a:bodyPr/>
        <a:lstStyle/>
        <a:p>
          <a:pPr>
            <a:lnSpc>
              <a:spcPct val="100000"/>
            </a:lnSpc>
          </a:pPr>
          <a:r>
            <a:rPr lang="en-US"/>
            <a:t>What makes this toolkit special is it’s declarative. What this means is instead of letting the application know of any state changes in response to user interaction and changing the UI manually, we can declare all possible states at once, and let swift handle layout changes based on the developer’s declarations.</a:t>
          </a:r>
        </a:p>
      </dgm:t>
    </dgm:pt>
    <dgm:pt modelId="{5D986D01-F3AC-4760-B31C-FAAC6CA71C9B}" type="parTrans" cxnId="{388BAE87-578A-4F94-B2B9-85FC05EE598A}">
      <dgm:prSet/>
      <dgm:spPr/>
      <dgm:t>
        <a:bodyPr/>
        <a:lstStyle/>
        <a:p>
          <a:endParaRPr lang="en-US"/>
        </a:p>
      </dgm:t>
    </dgm:pt>
    <dgm:pt modelId="{9D70F009-0DED-4EEC-BEA3-FA8F2560E19C}" type="sibTrans" cxnId="{388BAE87-578A-4F94-B2B9-85FC05EE598A}">
      <dgm:prSet/>
      <dgm:spPr/>
      <dgm:t>
        <a:bodyPr/>
        <a:lstStyle/>
        <a:p>
          <a:endParaRPr lang="en-US"/>
        </a:p>
      </dgm:t>
    </dgm:pt>
    <dgm:pt modelId="{0D9BD788-762E-4F54-8950-7A5855B183DF}" type="pres">
      <dgm:prSet presAssocID="{0CECE45C-B9B3-4B4D-88B9-CA283EDA4D3A}" presName="root" presStyleCnt="0">
        <dgm:presLayoutVars>
          <dgm:dir/>
          <dgm:resizeHandles val="exact"/>
        </dgm:presLayoutVars>
      </dgm:prSet>
      <dgm:spPr/>
    </dgm:pt>
    <dgm:pt modelId="{6AC84230-FA1B-41D9-8997-A7992F95CDC4}" type="pres">
      <dgm:prSet presAssocID="{10AD6018-14D9-4AB7-8A6E-7F5316F97E66}" presName="compNode" presStyleCnt="0"/>
      <dgm:spPr/>
    </dgm:pt>
    <dgm:pt modelId="{F44F3D87-4EFE-47D9-96DD-EAC9BA47F806}" type="pres">
      <dgm:prSet presAssocID="{10AD6018-14D9-4AB7-8A6E-7F5316F97E66}" presName="bgRect" presStyleLbl="bgShp" presStyleIdx="0" presStyleCnt="3"/>
      <dgm:spPr/>
    </dgm:pt>
    <dgm:pt modelId="{65188C2F-44CD-4972-9422-A54B9B5ADE2F}" type="pres">
      <dgm:prSet presAssocID="{10AD6018-14D9-4AB7-8A6E-7F5316F97E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A91A89F8-BDBD-4601-9C1A-65FF384289DC}" type="pres">
      <dgm:prSet presAssocID="{10AD6018-14D9-4AB7-8A6E-7F5316F97E66}" presName="spaceRect" presStyleCnt="0"/>
      <dgm:spPr/>
    </dgm:pt>
    <dgm:pt modelId="{B71447E7-F309-469E-A69D-68AFC37ECA99}" type="pres">
      <dgm:prSet presAssocID="{10AD6018-14D9-4AB7-8A6E-7F5316F97E66}" presName="parTx" presStyleLbl="revTx" presStyleIdx="0" presStyleCnt="3">
        <dgm:presLayoutVars>
          <dgm:chMax val="0"/>
          <dgm:chPref val="0"/>
        </dgm:presLayoutVars>
      </dgm:prSet>
      <dgm:spPr/>
    </dgm:pt>
    <dgm:pt modelId="{C8E5FC37-4FFA-40A9-AB17-1638BD6ED501}" type="pres">
      <dgm:prSet presAssocID="{05297E08-55DC-43BE-890A-E2AD8DE7D0DA}" presName="sibTrans" presStyleCnt="0"/>
      <dgm:spPr/>
    </dgm:pt>
    <dgm:pt modelId="{C842DED4-023A-4116-8F21-A414BF718854}" type="pres">
      <dgm:prSet presAssocID="{6ADD6419-D556-45BF-B6A0-BD909087A61B}" presName="compNode" presStyleCnt="0"/>
      <dgm:spPr/>
    </dgm:pt>
    <dgm:pt modelId="{55F40382-0325-469E-9891-DB70CED4673F}" type="pres">
      <dgm:prSet presAssocID="{6ADD6419-D556-45BF-B6A0-BD909087A61B}" presName="bgRect" presStyleLbl="bgShp" presStyleIdx="1" presStyleCnt="3"/>
      <dgm:spPr/>
    </dgm:pt>
    <dgm:pt modelId="{6369E896-18FD-47E5-8A2C-5BBE44A416E5}" type="pres">
      <dgm:prSet presAssocID="{6ADD6419-D556-45BF-B6A0-BD909087A61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terpillar"/>
        </a:ext>
      </dgm:extLst>
    </dgm:pt>
    <dgm:pt modelId="{02964AA3-BC01-45E2-AB73-7A250115BF75}" type="pres">
      <dgm:prSet presAssocID="{6ADD6419-D556-45BF-B6A0-BD909087A61B}" presName="spaceRect" presStyleCnt="0"/>
      <dgm:spPr/>
    </dgm:pt>
    <dgm:pt modelId="{D0AF6CFD-1277-403B-99C2-8157630496D1}" type="pres">
      <dgm:prSet presAssocID="{6ADD6419-D556-45BF-B6A0-BD909087A61B}" presName="parTx" presStyleLbl="revTx" presStyleIdx="1" presStyleCnt="3">
        <dgm:presLayoutVars>
          <dgm:chMax val="0"/>
          <dgm:chPref val="0"/>
        </dgm:presLayoutVars>
      </dgm:prSet>
      <dgm:spPr/>
    </dgm:pt>
    <dgm:pt modelId="{B4D3A068-1248-4C8B-A039-179A2866BD75}" type="pres">
      <dgm:prSet presAssocID="{97DBE920-5FA4-47C8-96CB-1935551EE08E}" presName="sibTrans" presStyleCnt="0"/>
      <dgm:spPr/>
    </dgm:pt>
    <dgm:pt modelId="{829E0919-E992-44C3-AAAA-099D6293A293}" type="pres">
      <dgm:prSet presAssocID="{D4146251-5A6D-4982-93E9-FB1BF7FD0E8B}" presName="compNode" presStyleCnt="0"/>
      <dgm:spPr/>
    </dgm:pt>
    <dgm:pt modelId="{DCA7C539-5194-4EB2-865F-C320EF559262}" type="pres">
      <dgm:prSet presAssocID="{D4146251-5A6D-4982-93E9-FB1BF7FD0E8B}" presName="bgRect" presStyleLbl="bgShp" presStyleIdx="2" presStyleCnt="3"/>
      <dgm:spPr/>
    </dgm:pt>
    <dgm:pt modelId="{4C60DE43-979D-44B8-AC8A-A1A38C61798F}" type="pres">
      <dgm:prSet presAssocID="{D4146251-5A6D-4982-93E9-FB1BF7FD0E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nfluencer"/>
        </a:ext>
      </dgm:extLst>
    </dgm:pt>
    <dgm:pt modelId="{088BAFF2-6F26-44B0-9C52-2188B0CB244F}" type="pres">
      <dgm:prSet presAssocID="{D4146251-5A6D-4982-93E9-FB1BF7FD0E8B}" presName="spaceRect" presStyleCnt="0"/>
      <dgm:spPr/>
    </dgm:pt>
    <dgm:pt modelId="{96DE4C9E-E4F5-4990-8D0A-566F709AD8F1}" type="pres">
      <dgm:prSet presAssocID="{D4146251-5A6D-4982-93E9-FB1BF7FD0E8B}" presName="parTx" presStyleLbl="revTx" presStyleIdx="2" presStyleCnt="3">
        <dgm:presLayoutVars>
          <dgm:chMax val="0"/>
          <dgm:chPref val="0"/>
        </dgm:presLayoutVars>
      </dgm:prSet>
      <dgm:spPr/>
    </dgm:pt>
  </dgm:ptLst>
  <dgm:cxnLst>
    <dgm:cxn modelId="{6638FE09-8A1A-4A46-BF20-3D943967AB5B}" type="presOf" srcId="{6ADD6419-D556-45BF-B6A0-BD909087A61B}" destId="{D0AF6CFD-1277-403B-99C2-8157630496D1}" srcOrd="0" destOrd="0" presId="urn:microsoft.com/office/officeart/2018/2/layout/IconVerticalSolidList"/>
    <dgm:cxn modelId="{CF51A235-4D27-4685-BE24-443B4D482DD2}" srcId="{0CECE45C-B9B3-4B4D-88B9-CA283EDA4D3A}" destId="{10AD6018-14D9-4AB7-8A6E-7F5316F97E66}" srcOrd="0" destOrd="0" parTransId="{245FD348-8C19-4127-A70C-8C5D97939F35}" sibTransId="{05297E08-55DC-43BE-890A-E2AD8DE7D0DA}"/>
    <dgm:cxn modelId="{C9BE1E5C-7E76-498D-9F03-BC01BAF7D4E6}" type="presOf" srcId="{0CECE45C-B9B3-4B4D-88B9-CA283EDA4D3A}" destId="{0D9BD788-762E-4F54-8950-7A5855B183DF}" srcOrd="0" destOrd="0" presId="urn:microsoft.com/office/officeart/2018/2/layout/IconVerticalSolidList"/>
    <dgm:cxn modelId="{4909C671-8E5A-42EA-976B-F3FAE5176A74}" type="presOf" srcId="{D4146251-5A6D-4982-93E9-FB1BF7FD0E8B}" destId="{96DE4C9E-E4F5-4990-8D0A-566F709AD8F1}" srcOrd="0" destOrd="0" presId="urn:microsoft.com/office/officeart/2018/2/layout/IconVerticalSolidList"/>
    <dgm:cxn modelId="{388BAE87-578A-4F94-B2B9-85FC05EE598A}" srcId="{0CECE45C-B9B3-4B4D-88B9-CA283EDA4D3A}" destId="{D4146251-5A6D-4982-93E9-FB1BF7FD0E8B}" srcOrd="2" destOrd="0" parTransId="{5D986D01-F3AC-4760-B31C-FAAC6CA71C9B}" sibTransId="{9D70F009-0DED-4EEC-BEA3-FA8F2560E19C}"/>
    <dgm:cxn modelId="{885D7891-E7EB-4044-B2B8-48CE46A2FD6E}" srcId="{0CECE45C-B9B3-4B4D-88B9-CA283EDA4D3A}" destId="{6ADD6419-D556-45BF-B6A0-BD909087A61B}" srcOrd="1" destOrd="0" parTransId="{0B75F2DA-6ACD-40AF-B860-8FB898772C49}" sibTransId="{97DBE920-5FA4-47C8-96CB-1935551EE08E}"/>
    <dgm:cxn modelId="{91D212CB-82FF-4E88-A870-BCE6CB6F992E}" type="presOf" srcId="{10AD6018-14D9-4AB7-8A6E-7F5316F97E66}" destId="{B71447E7-F309-469E-A69D-68AFC37ECA99}" srcOrd="0" destOrd="0" presId="urn:microsoft.com/office/officeart/2018/2/layout/IconVerticalSolidList"/>
    <dgm:cxn modelId="{294FC4DE-67A2-4EF0-A77B-267AE64B8448}" type="presParOf" srcId="{0D9BD788-762E-4F54-8950-7A5855B183DF}" destId="{6AC84230-FA1B-41D9-8997-A7992F95CDC4}" srcOrd="0" destOrd="0" presId="urn:microsoft.com/office/officeart/2018/2/layout/IconVerticalSolidList"/>
    <dgm:cxn modelId="{10D05F76-0D82-4CC1-970E-FCE7555F4A72}" type="presParOf" srcId="{6AC84230-FA1B-41D9-8997-A7992F95CDC4}" destId="{F44F3D87-4EFE-47D9-96DD-EAC9BA47F806}" srcOrd="0" destOrd="0" presId="urn:microsoft.com/office/officeart/2018/2/layout/IconVerticalSolidList"/>
    <dgm:cxn modelId="{2D484D55-F9B3-4AB2-B6F9-FC540C54C165}" type="presParOf" srcId="{6AC84230-FA1B-41D9-8997-A7992F95CDC4}" destId="{65188C2F-44CD-4972-9422-A54B9B5ADE2F}" srcOrd="1" destOrd="0" presId="urn:microsoft.com/office/officeart/2018/2/layout/IconVerticalSolidList"/>
    <dgm:cxn modelId="{23748B36-1919-4F99-BB02-C3F44D16AEAA}" type="presParOf" srcId="{6AC84230-FA1B-41D9-8997-A7992F95CDC4}" destId="{A91A89F8-BDBD-4601-9C1A-65FF384289DC}" srcOrd="2" destOrd="0" presId="urn:microsoft.com/office/officeart/2018/2/layout/IconVerticalSolidList"/>
    <dgm:cxn modelId="{1DB2E2E0-6985-40D3-A55F-089361BEC5F6}" type="presParOf" srcId="{6AC84230-FA1B-41D9-8997-A7992F95CDC4}" destId="{B71447E7-F309-469E-A69D-68AFC37ECA99}" srcOrd="3" destOrd="0" presId="urn:microsoft.com/office/officeart/2018/2/layout/IconVerticalSolidList"/>
    <dgm:cxn modelId="{CD1F46D4-2652-42CB-AF9D-16D339B74866}" type="presParOf" srcId="{0D9BD788-762E-4F54-8950-7A5855B183DF}" destId="{C8E5FC37-4FFA-40A9-AB17-1638BD6ED501}" srcOrd="1" destOrd="0" presId="urn:microsoft.com/office/officeart/2018/2/layout/IconVerticalSolidList"/>
    <dgm:cxn modelId="{87DB90B1-505F-41D6-A4A2-D7487B2E3280}" type="presParOf" srcId="{0D9BD788-762E-4F54-8950-7A5855B183DF}" destId="{C842DED4-023A-4116-8F21-A414BF718854}" srcOrd="2" destOrd="0" presId="urn:microsoft.com/office/officeart/2018/2/layout/IconVerticalSolidList"/>
    <dgm:cxn modelId="{7D5CC3C5-182D-445E-9DED-4A82FB326C7C}" type="presParOf" srcId="{C842DED4-023A-4116-8F21-A414BF718854}" destId="{55F40382-0325-469E-9891-DB70CED4673F}" srcOrd="0" destOrd="0" presId="urn:microsoft.com/office/officeart/2018/2/layout/IconVerticalSolidList"/>
    <dgm:cxn modelId="{A8CBBBAB-6BBB-442C-BEBA-8821F0622458}" type="presParOf" srcId="{C842DED4-023A-4116-8F21-A414BF718854}" destId="{6369E896-18FD-47E5-8A2C-5BBE44A416E5}" srcOrd="1" destOrd="0" presId="urn:microsoft.com/office/officeart/2018/2/layout/IconVerticalSolidList"/>
    <dgm:cxn modelId="{6111D335-8918-4C69-8A49-452EC09A6F27}" type="presParOf" srcId="{C842DED4-023A-4116-8F21-A414BF718854}" destId="{02964AA3-BC01-45E2-AB73-7A250115BF75}" srcOrd="2" destOrd="0" presId="urn:microsoft.com/office/officeart/2018/2/layout/IconVerticalSolidList"/>
    <dgm:cxn modelId="{B9FF6093-89A4-4D01-BAFE-F8589417E9BA}" type="presParOf" srcId="{C842DED4-023A-4116-8F21-A414BF718854}" destId="{D0AF6CFD-1277-403B-99C2-8157630496D1}" srcOrd="3" destOrd="0" presId="urn:microsoft.com/office/officeart/2018/2/layout/IconVerticalSolidList"/>
    <dgm:cxn modelId="{4178A594-A6AF-4C2A-9382-833C2F46540F}" type="presParOf" srcId="{0D9BD788-762E-4F54-8950-7A5855B183DF}" destId="{B4D3A068-1248-4C8B-A039-179A2866BD75}" srcOrd="3" destOrd="0" presId="urn:microsoft.com/office/officeart/2018/2/layout/IconVerticalSolidList"/>
    <dgm:cxn modelId="{839C3E77-5E7F-48AC-94C3-BCF5D33075F5}" type="presParOf" srcId="{0D9BD788-762E-4F54-8950-7A5855B183DF}" destId="{829E0919-E992-44C3-AAAA-099D6293A293}" srcOrd="4" destOrd="0" presId="urn:microsoft.com/office/officeart/2018/2/layout/IconVerticalSolidList"/>
    <dgm:cxn modelId="{FDFBAD82-E4DD-4607-8DAE-FE6237DABDE2}" type="presParOf" srcId="{829E0919-E992-44C3-AAAA-099D6293A293}" destId="{DCA7C539-5194-4EB2-865F-C320EF559262}" srcOrd="0" destOrd="0" presId="urn:microsoft.com/office/officeart/2018/2/layout/IconVerticalSolidList"/>
    <dgm:cxn modelId="{C16194B5-4291-49D9-9A42-908ACA1D5A73}" type="presParOf" srcId="{829E0919-E992-44C3-AAAA-099D6293A293}" destId="{4C60DE43-979D-44B8-AC8A-A1A38C61798F}" srcOrd="1" destOrd="0" presId="urn:microsoft.com/office/officeart/2018/2/layout/IconVerticalSolidList"/>
    <dgm:cxn modelId="{9EBD379E-9B3E-4CAC-B71F-10E88D05B280}" type="presParOf" srcId="{829E0919-E992-44C3-AAAA-099D6293A293}" destId="{088BAFF2-6F26-44B0-9C52-2188B0CB244F}" srcOrd="2" destOrd="0" presId="urn:microsoft.com/office/officeart/2018/2/layout/IconVerticalSolidList"/>
    <dgm:cxn modelId="{0D0774B8-9219-480F-88BD-31A8E8A912CA}" type="presParOf" srcId="{829E0919-E992-44C3-AAAA-099D6293A293}" destId="{96DE4C9E-E4F5-4990-8D0A-566F709AD8F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C2A57-BC51-479D-8E79-ED6C8ABCA6A2}">
      <dsp:nvSpPr>
        <dsp:cNvPr id="0" name=""/>
        <dsp:cNvSpPr/>
      </dsp:nvSpPr>
      <dsp:spPr>
        <a:xfrm>
          <a:off x="60186" y="441408"/>
          <a:ext cx="1257386" cy="125738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3846BE-9836-4FB5-B38C-5211FF7326D6}">
      <dsp:nvSpPr>
        <dsp:cNvPr id="0" name=""/>
        <dsp:cNvSpPr/>
      </dsp:nvSpPr>
      <dsp:spPr>
        <a:xfrm>
          <a:off x="324237" y="705459"/>
          <a:ext cx="729284" cy="729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6DBD45-1775-4D8B-8BA5-554749955DF5}">
      <dsp:nvSpPr>
        <dsp:cNvPr id="0" name=""/>
        <dsp:cNvSpPr/>
      </dsp:nvSpPr>
      <dsp:spPr>
        <a:xfrm>
          <a:off x="1587013" y="441408"/>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A programming language that is multi-paradigm, general-purpose, and compiled.</a:t>
          </a:r>
        </a:p>
      </dsp:txBody>
      <dsp:txXfrm>
        <a:off x="1587013" y="441408"/>
        <a:ext cx="2963839" cy="1257386"/>
      </dsp:txXfrm>
    </dsp:sp>
    <dsp:sp modelId="{E0BB61FB-7185-4505-A7BA-B54085280FDC}">
      <dsp:nvSpPr>
        <dsp:cNvPr id="0" name=""/>
        <dsp:cNvSpPr/>
      </dsp:nvSpPr>
      <dsp:spPr>
        <a:xfrm>
          <a:off x="5067279" y="441408"/>
          <a:ext cx="1257386" cy="125738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3E3752-75C1-44AD-9B14-DF1B1A494E41}">
      <dsp:nvSpPr>
        <dsp:cNvPr id="0" name=""/>
        <dsp:cNvSpPr/>
      </dsp:nvSpPr>
      <dsp:spPr>
        <a:xfrm>
          <a:off x="5331331" y="705459"/>
          <a:ext cx="729284" cy="729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9C0840-DD9C-4930-B258-0D260A2979CB}">
      <dsp:nvSpPr>
        <dsp:cNvPr id="0" name=""/>
        <dsp:cNvSpPr/>
      </dsp:nvSpPr>
      <dsp:spPr>
        <a:xfrm>
          <a:off x="6594106" y="441408"/>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Specifically developed for macOS, iOS, tvOS, Linux, watchOS.</a:t>
          </a:r>
        </a:p>
      </dsp:txBody>
      <dsp:txXfrm>
        <a:off x="6594106" y="441408"/>
        <a:ext cx="2963839" cy="1257386"/>
      </dsp:txXfrm>
    </dsp:sp>
    <dsp:sp modelId="{1615F962-FDE8-4308-82F7-4C71FE91E9B7}">
      <dsp:nvSpPr>
        <dsp:cNvPr id="0" name=""/>
        <dsp:cNvSpPr/>
      </dsp:nvSpPr>
      <dsp:spPr>
        <a:xfrm>
          <a:off x="60186" y="2394686"/>
          <a:ext cx="1257386" cy="125738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F86C81-3ADA-407D-B08B-D0B1B4919A27}">
      <dsp:nvSpPr>
        <dsp:cNvPr id="0" name=""/>
        <dsp:cNvSpPr/>
      </dsp:nvSpPr>
      <dsp:spPr>
        <a:xfrm>
          <a:off x="324237" y="2658738"/>
          <a:ext cx="729284" cy="7292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AEA063-9A26-4F31-8F5F-0AAD7E306B0C}">
      <dsp:nvSpPr>
        <dsp:cNvPr id="0" name=""/>
        <dsp:cNvSpPr/>
      </dsp:nvSpPr>
      <dsp:spPr>
        <a:xfrm>
          <a:off x="1587013" y="2394686"/>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Created by Apple and is designed with the aim of working with Cocoa Touch, Cocoa frameworks and an extensive set of Objective-C codes that have been written for the products of Apple Incorporation.</a:t>
          </a:r>
        </a:p>
      </dsp:txBody>
      <dsp:txXfrm>
        <a:off x="1587013" y="2394686"/>
        <a:ext cx="2963839" cy="1257386"/>
      </dsp:txXfrm>
    </dsp:sp>
    <dsp:sp modelId="{44AC89F5-B217-4D1C-B584-834B66184618}">
      <dsp:nvSpPr>
        <dsp:cNvPr id="0" name=""/>
        <dsp:cNvSpPr/>
      </dsp:nvSpPr>
      <dsp:spPr>
        <a:xfrm>
          <a:off x="5067279" y="2394686"/>
          <a:ext cx="1257386" cy="125738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40AC25-6B05-497C-BFF8-60FAC162F73E}">
      <dsp:nvSpPr>
        <dsp:cNvPr id="0" name=""/>
        <dsp:cNvSpPr/>
      </dsp:nvSpPr>
      <dsp:spPr>
        <a:xfrm>
          <a:off x="5331331" y="2658738"/>
          <a:ext cx="729284" cy="7292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D2BC21-CCCE-4863-80DB-5FED3133CE6E}">
      <dsp:nvSpPr>
        <dsp:cNvPr id="0" name=""/>
        <dsp:cNvSpPr/>
      </dsp:nvSpPr>
      <dsp:spPr>
        <a:xfrm>
          <a:off x="6594106" y="2394686"/>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The language ideas for Swift were taken from Rust, Objective-C, Ruby, Haskell, C#, CLU, Python, and a range of other programming languages.</a:t>
          </a:r>
        </a:p>
      </dsp:txBody>
      <dsp:txXfrm>
        <a:off x="6594106" y="2394686"/>
        <a:ext cx="2963839" cy="12573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A27E6-A473-4612-BFB7-C3C75BC695D1}">
      <dsp:nvSpPr>
        <dsp:cNvPr id="0" name=""/>
        <dsp:cNvSpPr/>
      </dsp:nvSpPr>
      <dsp:spPr>
        <a:xfrm>
          <a:off x="468280" y="1203778"/>
          <a:ext cx="758583" cy="7585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8098C3-61C7-4C8A-A770-E43E2B2E64C7}">
      <dsp:nvSpPr>
        <dsp:cNvPr id="0" name=""/>
        <dsp:cNvSpPr/>
      </dsp:nvSpPr>
      <dsp:spPr>
        <a:xfrm>
          <a:off x="4701"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Standard library makes the most obvious solution perform the best</a:t>
          </a:r>
        </a:p>
      </dsp:txBody>
      <dsp:txXfrm>
        <a:off x="4701" y="2215406"/>
        <a:ext cx="1685742" cy="674296"/>
      </dsp:txXfrm>
    </dsp:sp>
    <dsp:sp modelId="{5FA157C5-4A9E-4721-8D71-21E86BB9F26D}">
      <dsp:nvSpPr>
        <dsp:cNvPr id="0" name=""/>
        <dsp:cNvSpPr/>
      </dsp:nvSpPr>
      <dsp:spPr>
        <a:xfrm>
          <a:off x="2449027" y="1203778"/>
          <a:ext cx="758583" cy="7585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C1CAE58-5D84-467B-8DC8-57E11E93A599}">
      <dsp:nvSpPr>
        <dsp:cNvPr id="0" name=""/>
        <dsp:cNvSpPr/>
      </dsp:nvSpPr>
      <dsp:spPr>
        <a:xfrm>
          <a:off x="1985448"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Includes low-level primitives such as types, flow control, and operators</a:t>
          </a:r>
        </a:p>
      </dsp:txBody>
      <dsp:txXfrm>
        <a:off x="1985448" y="2215406"/>
        <a:ext cx="1685742" cy="674296"/>
      </dsp:txXfrm>
    </dsp:sp>
    <dsp:sp modelId="{0FBDC5A2-E6B1-4DFC-B5C5-F45634B65287}">
      <dsp:nvSpPr>
        <dsp:cNvPr id="0" name=""/>
        <dsp:cNvSpPr/>
      </dsp:nvSpPr>
      <dsp:spPr>
        <a:xfrm>
          <a:off x="4429774" y="1203778"/>
          <a:ext cx="758583" cy="7585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266FC2-0BE2-4597-8C34-6C92FC7DAFEE}">
      <dsp:nvSpPr>
        <dsp:cNvPr id="0" name=""/>
        <dsp:cNvSpPr/>
      </dsp:nvSpPr>
      <dsp:spPr>
        <a:xfrm>
          <a:off x="3966195"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Includes object-oriented features such as classes, protocols, and generics</a:t>
          </a:r>
        </a:p>
      </dsp:txBody>
      <dsp:txXfrm>
        <a:off x="3966195" y="2215406"/>
        <a:ext cx="1685742" cy="674296"/>
      </dsp:txXfrm>
    </dsp:sp>
    <dsp:sp modelId="{0F3935E6-84E8-45BE-9300-1F4A09DFB3B8}">
      <dsp:nvSpPr>
        <dsp:cNvPr id="0" name=""/>
        <dsp:cNvSpPr/>
      </dsp:nvSpPr>
      <dsp:spPr>
        <a:xfrm>
          <a:off x="6410521" y="1203778"/>
          <a:ext cx="758583" cy="7585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062807-F015-4365-B059-A1CA7639DD1E}">
      <dsp:nvSpPr>
        <dsp:cNvPr id="0" name=""/>
        <dsp:cNvSpPr/>
      </dsp:nvSpPr>
      <dsp:spPr>
        <a:xfrm>
          <a:off x="5946942"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Easy to pick up</a:t>
          </a:r>
        </a:p>
      </dsp:txBody>
      <dsp:txXfrm>
        <a:off x="5946942" y="2215406"/>
        <a:ext cx="1685742" cy="674296"/>
      </dsp:txXfrm>
    </dsp:sp>
    <dsp:sp modelId="{9C36734F-5818-47A0-A540-02E978D85AA0}">
      <dsp:nvSpPr>
        <dsp:cNvPr id="0" name=""/>
        <dsp:cNvSpPr/>
      </dsp:nvSpPr>
      <dsp:spPr>
        <a:xfrm>
          <a:off x="8391268" y="1203778"/>
          <a:ext cx="758583" cy="7585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2BF254-6487-468A-B5FD-399526C3FD89}">
      <dsp:nvSpPr>
        <dsp:cNvPr id="0" name=""/>
        <dsp:cNvSpPr/>
      </dsp:nvSpPr>
      <dsp:spPr>
        <a:xfrm>
          <a:off x="7927689"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Takes less time to build iOS apps</a:t>
          </a:r>
        </a:p>
      </dsp:txBody>
      <dsp:txXfrm>
        <a:off x="7927689" y="2215406"/>
        <a:ext cx="1685742" cy="6742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51E9E-481D-45BA-BB44-6413278BB680}">
      <dsp:nvSpPr>
        <dsp:cNvPr id="0" name=""/>
        <dsp:cNvSpPr/>
      </dsp:nvSpPr>
      <dsp:spPr>
        <a:xfrm>
          <a:off x="389596" y="1330015"/>
          <a:ext cx="628857" cy="6288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1913D1-5D04-44E1-A9DF-670B112A4D93}">
      <dsp:nvSpPr>
        <dsp:cNvPr id="0" name=""/>
        <dsp:cNvSpPr/>
      </dsp:nvSpPr>
      <dsp:spPr>
        <a:xfrm>
          <a:off x="5294" y="2204481"/>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Designed to be Safe</a:t>
          </a:r>
        </a:p>
      </dsp:txBody>
      <dsp:txXfrm>
        <a:off x="5294" y="2204481"/>
        <a:ext cx="1397460" cy="558984"/>
      </dsp:txXfrm>
    </dsp:sp>
    <dsp:sp modelId="{8450059D-933A-413E-A15C-A2960E2DA8F1}">
      <dsp:nvSpPr>
        <dsp:cNvPr id="0" name=""/>
        <dsp:cNvSpPr/>
      </dsp:nvSpPr>
      <dsp:spPr>
        <a:xfrm>
          <a:off x="2031612" y="1330015"/>
          <a:ext cx="628857" cy="6288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63C67D-A30F-4C50-B109-AF33B5931C47}">
      <dsp:nvSpPr>
        <dsp:cNvPr id="0" name=""/>
        <dsp:cNvSpPr/>
      </dsp:nvSpPr>
      <dsp:spPr>
        <a:xfrm>
          <a:off x="1647311" y="2204481"/>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Syntax encourages clean and efficient coding</a:t>
          </a:r>
        </a:p>
      </dsp:txBody>
      <dsp:txXfrm>
        <a:off x="1647311" y="2204481"/>
        <a:ext cx="1397460" cy="558984"/>
      </dsp:txXfrm>
    </dsp:sp>
    <dsp:sp modelId="{8D64C310-16A7-4CBE-8D8D-7E900EFCC826}">
      <dsp:nvSpPr>
        <dsp:cNvPr id="0" name=""/>
        <dsp:cNvSpPr/>
      </dsp:nvSpPr>
      <dsp:spPr>
        <a:xfrm>
          <a:off x="3673629" y="1330015"/>
          <a:ext cx="628857" cy="6288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6C815D-C64C-4344-811C-28FDDF54170A}">
      <dsp:nvSpPr>
        <dsp:cNvPr id="0" name=""/>
        <dsp:cNvSpPr/>
      </dsp:nvSpPr>
      <dsp:spPr>
        <a:xfrm>
          <a:off x="3289327" y="2204481"/>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Fast. It is over twice as fast as Objective-C and over 8 times faster than python</a:t>
          </a:r>
        </a:p>
      </dsp:txBody>
      <dsp:txXfrm>
        <a:off x="3289327" y="2204481"/>
        <a:ext cx="1397460" cy="558984"/>
      </dsp:txXfrm>
    </dsp:sp>
    <dsp:sp modelId="{DC241053-DDBF-452C-8F9F-243D534CAD2C}">
      <dsp:nvSpPr>
        <dsp:cNvPr id="0" name=""/>
        <dsp:cNvSpPr/>
      </dsp:nvSpPr>
      <dsp:spPr>
        <a:xfrm>
          <a:off x="5315646" y="1330015"/>
          <a:ext cx="628857" cy="6288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90DFA7-1336-4A84-894C-F35B283B5401}">
      <dsp:nvSpPr>
        <dsp:cNvPr id="0" name=""/>
        <dsp:cNvSpPr/>
      </dsp:nvSpPr>
      <dsp:spPr>
        <a:xfrm>
          <a:off x="4931344" y="2204481"/>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Named parameters are expressed in a clean syntax that makes APIs even easier to read</a:t>
          </a:r>
        </a:p>
      </dsp:txBody>
      <dsp:txXfrm>
        <a:off x="4931344" y="2204481"/>
        <a:ext cx="1397460" cy="558984"/>
      </dsp:txXfrm>
    </dsp:sp>
    <dsp:sp modelId="{4CFD515B-0AB0-4B67-9AFA-2E8BD43738F2}">
      <dsp:nvSpPr>
        <dsp:cNvPr id="0" name=""/>
        <dsp:cNvSpPr/>
      </dsp:nvSpPr>
      <dsp:spPr>
        <a:xfrm>
          <a:off x="6957662" y="1330015"/>
          <a:ext cx="628857" cy="62885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B85EDD-DC54-44BE-A444-CB347F5A24F3}">
      <dsp:nvSpPr>
        <dsp:cNvPr id="0" name=""/>
        <dsp:cNvSpPr/>
      </dsp:nvSpPr>
      <dsp:spPr>
        <a:xfrm>
          <a:off x="6573360" y="2204481"/>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No headers or semicolons (unless doing more than one command per line)</a:t>
          </a:r>
        </a:p>
      </dsp:txBody>
      <dsp:txXfrm>
        <a:off x="6573360" y="2204481"/>
        <a:ext cx="1397460" cy="558984"/>
      </dsp:txXfrm>
    </dsp:sp>
    <dsp:sp modelId="{7F4E0D60-1BA4-4F2F-B4BE-2392FE1F1A6F}">
      <dsp:nvSpPr>
        <dsp:cNvPr id="0" name=""/>
        <dsp:cNvSpPr/>
      </dsp:nvSpPr>
      <dsp:spPr>
        <a:xfrm>
          <a:off x="8599679" y="1330015"/>
          <a:ext cx="628857" cy="62885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5E855E-5DF3-4812-A8BE-BBA2C3BCD596}">
      <dsp:nvSpPr>
        <dsp:cNvPr id="0" name=""/>
        <dsp:cNvSpPr/>
      </dsp:nvSpPr>
      <dsp:spPr>
        <a:xfrm>
          <a:off x="8215377" y="2204481"/>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Memory is automatically managed which means no garbage collection</a:t>
          </a:r>
        </a:p>
      </dsp:txBody>
      <dsp:txXfrm>
        <a:off x="8215377" y="2204481"/>
        <a:ext cx="1397460" cy="5589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304393-C062-4AB3-B902-2A0619A1C95C}">
      <dsp:nvSpPr>
        <dsp:cNvPr id="0" name=""/>
        <dsp:cNvSpPr/>
      </dsp:nvSpPr>
      <dsp:spPr>
        <a:xfrm>
          <a:off x="468280" y="1203778"/>
          <a:ext cx="758583" cy="7585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6D287F-513B-452E-B974-BBB6AE99B275}">
      <dsp:nvSpPr>
        <dsp:cNvPr id="0" name=""/>
        <dsp:cNvSpPr/>
      </dsp:nvSpPr>
      <dsp:spPr>
        <a:xfrm>
          <a:off x="4701"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The language is still quite young</a:t>
          </a:r>
        </a:p>
      </dsp:txBody>
      <dsp:txXfrm>
        <a:off x="4701" y="2215406"/>
        <a:ext cx="1685742" cy="674296"/>
      </dsp:txXfrm>
    </dsp:sp>
    <dsp:sp modelId="{4B60E8A2-A9DF-472C-AD3C-2722959BF061}">
      <dsp:nvSpPr>
        <dsp:cNvPr id="0" name=""/>
        <dsp:cNvSpPr/>
      </dsp:nvSpPr>
      <dsp:spPr>
        <a:xfrm>
          <a:off x="2449027" y="1203778"/>
          <a:ext cx="758583" cy="7585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5FB48F-DB61-4088-8F82-37F71B1BFA6D}">
      <dsp:nvSpPr>
        <dsp:cNvPr id="0" name=""/>
        <dsp:cNvSpPr/>
      </dsp:nvSpPr>
      <dsp:spPr>
        <a:xfrm>
          <a:off x="1985448"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There is a limited talent pool for it</a:t>
          </a:r>
        </a:p>
      </dsp:txBody>
      <dsp:txXfrm>
        <a:off x="1985448" y="2215406"/>
        <a:ext cx="1685742" cy="674296"/>
      </dsp:txXfrm>
    </dsp:sp>
    <dsp:sp modelId="{497156F3-F66F-49E0-9C0A-9979AF806290}">
      <dsp:nvSpPr>
        <dsp:cNvPr id="0" name=""/>
        <dsp:cNvSpPr/>
      </dsp:nvSpPr>
      <dsp:spPr>
        <a:xfrm>
          <a:off x="4429774" y="1203778"/>
          <a:ext cx="758583" cy="7585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B662B9-2A68-48D9-9DB9-CEE4CB51053D}">
      <dsp:nvSpPr>
        <dsp:cNvPr id="0" name=""/>
        <dsp:cNvSpPr/>
      </dsp:nvSpPr>
      <dsp:spPr>
        <a:xfrm>
          <a:off x="3966195"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Poor interoperability with third-party IDEs</a:t>
          </a:r>
        </a:p>
      </dsp:txBody>
      <dsp:txXfrm>
        <a:off x="3966195" y="2215406"/>
        <a:ext cx="1685742" cy="674296"/>
      </dsp:txXfrm>
    </dsp:sp>
    <dsp:sp modelId="{53A3F8E1-23E0-489B-9638-73507D2B21BC}">
      <dsp:nvSpPr>
        <dsp:cNvPr id="0" name=""/>
        <dsp:cNvSpPr/>
      </dsp:nvSpPr>
      <dsp:spPr>
        <a:xfrm>
          <a:off x="6410521" y="1203778"/>
          <a:ext cx="758583" cy="7585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39E3E9-1E47-4155-9D9E-4DDE8B001ED9}">
      <dsp:nvSpPr>
        <dsp:cNvPr id="0" name=""/>
        <dsp:cNvSpPr/>
      </dsp:nvSpPr>
      <dsp:spPr>
        <a:xfrm>
          <a:off x="5946942"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Lack of support for earlier iOS versions</a:t>
          </a:r>
        </a:p>
      </dsp:txBody>
      <dsp:txXfrm>
        <a:off x="5946942" y="2215406"/>
        <a:ext cx="1685742" cy="674296"/>
      </dsp:txXfrm>
    </dsp:sp>
    <dsp:sp modelId="{EB5C08BD-9576-472C-86A6-5DD30EF71637}">
      <dsp:nvSpPr>
        <dsp:cNvPr id="0" name=""/>
        <dsp:cNvSpPr/>
      </dsp:nvSpPr>
      <dsp:spPr>
        <a:xfrm>
          <a:off x="8391268" y="1203778"/>
          <a:ext cx="758583" cy="7585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9F14CA-A6F1-464D-A1F4-F5330925C721}">
      <dsp:nvSpPr>
        <dsp:cNvPr id="0" name=""/>
        <dsp:cNvSpPr/>
      </dsp:nvSpPr>
      <dsp:spPr>
        <a:xfrm>
          <a:off x="7927689"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You have to use Xcode</a:t>
          </a:r>
        </a:p>
      </dsp:txBody>
      <dsp:txXfrm>
        <a:off x="7927689" y="2215406"/>
        <a:ext cx="1685742" cy="6742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FBF9B1-A806-4C47-A707-DC2BA950899C}">
      <dsp:nvSpPr>
        <dsp:cNvPr id="0" name=""/>
        <dsp:cNvSpPr/>
      </dsp:nvSpPr>
      <dsp:spPr>
        <a:xfrm>
          <a:off x="0" y="607"/>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D173D1-48B7-4AC8-8AAD-A4CDFAA322BB}">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13D5B9-8986-4627-9601-2987483D2774}">
      <dsp:nvSpPr>
        <dsp:cNvPr id="0" name=""/>
        <dsp:cNvSpPr/>
      </dsp:nvSpPr>
      <dsp:spPr>
        <a:xfrm>
          <a:off x="1642860" y="607"/>
          <a:ext cx="2982961"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666750">
            <a:lnSpc>
              <a:spcPct val="100000"/>
            </a:lnSpc>
            <a:spcBef>
              <a:spcPct val="0"/>
            </a:spcBef>
            <a:spcAft>
              <a:spcPct val="35000"/>
            </a:spcAft>
            <a:buNone/>
          </a:pPr>
          <a:r>
            <a:rPr lang="en-US" sz="1500" kern="1200"/>
            <a:t>Many great iOS apps have been built using Swift such as</a:t>
          </a:r>
        </a:p>
      </dsp:txBody>
      <dsp:txXfrm>
        <a:off x="1642860" y="607"/>
        <a:ext cx="2982961" cy="1422390"/>
      </dsp:txXfrm>
    </dsp:sp>
    <dsp:sp modelId="{42489069-FCF9-49D5-A0E9-AD7431C21EA4}">
      <dsp:nvSpPr>
        <dsp:cNvPr id="0" name=""/>
        <dsp:cNvSpPr/>
      </dsp:nvSpPr>
      <dsp:spPr>
        <a:xfrm>
          <a:off x="4625822" y="607"/>
          <a:ext cx="2002981"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488950">
            <a:lnSpc>
              <a:spcPct val="100000"/>
            </a:lnSpc>
            <a:spcBef>
              <a:spcPct val="0"/>
            </a:spcBef>
            <a:spcAft>
              <a:spcPct val="35000"/>
            </a:spcAft>
            <a:buNone/>
          </a:pPr>
          <a:r>
            <a:rPr lang="en-US" sz="1100" kern="1200"/>
            <a:t>Lyft</a:t>
          </a:r>
        </a:p>
        <a:p>
          <a:pPr marL="0" lvl="0" indent="0" algn="l" defTabSz="488950">
            <a:lnSpc>
              <a:spcPct val="100000"/>
            </a:lnSpc>
            <a:spcBef>
              <a:spcPct val="0"/>
            </a:spcBef>
            <a:spcAft>
              <a:spcPct val="35000"/>
            </a:spcAft>
            <a:buNone/>
          </a:pPr>
          <a:r>
            <a:rPr lang="en-US" sz="1100" kern="1200"/>
            <a:t>LinkedIn</a:t>
          </a:r>
        </a:p>
        <a:p>
          <a:pPr marL="0" lvl="0" indent="0" algn="l" defTabSz="488950">
            <a:lnSpc>
              <a:spcPct val="100000"/>
            </a:lnSpc>
            <a:spcBef>
              <a:spcPct val="0"/>
            </a:spcBef>
            <a:spcAft>
              <a:spcPct val="35000"/>
            </a:spcAft>
            <a:buNone/>
          </a:pPr>
          <a:r>
            <a:rPr lang="en-US" sz="1100" kern="1200"/>
            <a:t>Kickstarter</a:t>
          </a:r>
        </a:p>
      </dsp:txBody>
      <dsp:txXfrm>
        <a:off x="4625822" y="607"/>
        <a:ext cx="2002981" cy="1422390"/>
      </dsp:txXfrm>
    </dsp:sp>
    <dsp:sp modelId="{4E7BA6DC-1E7B-45C0-A087-04FB87CA9456}">
      <dsp:nvSpPr>
        <dsp:cNvPr id="0" name=""/>
        <dsp:cNvSpPr/>
      </dsp:nvSpPr>
      <dsp:spPr>
        <a:xfrm>
          <a:off x="0" y="1778595"/>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A46D3B-84C0-443A-AF31-541E3C84BDD6}">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D47A64-B3FD-4D30-BDA4-F648985674A5}">
      <dsp:nvSpPr>
        <dsp:cNvPr id="0" name=""/>
        <dsp:cNvSpPr/>
      </dsp:nvSpPr>
      <dsp:spPr>
        <a:xfrm>
          <a:off x="1642860" y="1778595"/>
          <a:ext cx="2982961"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666750">
            <a:lnSpc>
              <a:spcPct val="100000"/>
            </a:lnSpc>
            <a:spcBef>
              <a:spcPct val="0"/>
            </a:spcBef>
            <a:spcAft>
              <a:spcPct val="35000"/>
            </a:spcAft>
            <a:buNone/>
          </a:pPr>
          <a:r>
            <a:rPr lang="en-US" sz="1500" kern="1200"/>
            <a:t>Apple released an iPad application called Swift Playgrounds that makes learning Swift interactive and fun </a:t>
          </a:r>
        </a:p>
      </dsp:txBody>
      <dsp:txXfrm>
        <a:off x="1642860" y="1778595"/>
        <a:ext cx="2982961" cy="1422390"/>
      </dsp:txXfrm>
    </dsp:sp>
    <dsp:sp modelId="{67EDA56F-9B56-497D-9C53-C41A96003EF1}">
      <dsp:nvSpPr>
        <dsp:cNvPr id="0" name=""/>
        <dsp:cNvSpPr/>
      </dsp:nvSpPr>
      <dsp:spPr>
        <a:xfrm>
          <a:off x="4625822" y="1778595"/>
          <a:ext cx="2002981"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488950">
            <a:lnSpc>
              <a:spcPct val="100000"/>
            </a:lnSpc>
            <a:spcBef>
              <a:spcPct val="0"/>
            </a:spcBef>
            <a:spcAft>
              <a:spcPct val="35000"/>
            </a:spcAft>
            <a:buNone/>
          </a:pPr>
          <a:r>
            <a:rPr lang="en-US" sz="1100" kern="1200"/>
            <a:t>Playgrounds requires no coding knowledge</a:t>
          </a:r>
        </a:p>
        <a:p>
          <a:pPr marL="0" lvl="0" indent="0" algn="l" defTabSz="488950">
            <a:lnSpc>
              <a:spcPct val="100000"/>
            </a:lnSpc>
            <a:spcBef>
              <a:spcPct val="0"/>
            </a:spcBef>
            <a:spcAft>
              <a:spcPct val="35000"/>
            </a:spcAft>
            <a:buNone/>
          </a:pPr>
          <a:r>
            <a:rPr lang="en-US" sz="1100" kern="1200"/>
            <a:t>Uses puzzles to teach Swift basics</a:t>
          </a:r>
        </a:p>
      </dsp:txBody>
      <dsp:txXfrm>
        <a:off x="4625822" y="1778595"/>
        <a:ext cx="2002981" cy="1422390"/>
      </dsp:txXfrm>
    </dsp:sp>
    <dsp:sp modelId="{CE7DAC2A-5DF1-46A3-A176-548C13D9D41C}">
      <dsp:nvSpPr>
        <dsp:cNvPr id="0" name=""/>
        <dsp:cNvSpPr/>
      </dsp:nvSpPr>
      <dsp:spPr>
        <a:xfrm>
          <a:off x="0" y="3556583"/>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7C7239-DDBA-49B2-B976-BC32603C285A}">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1D930B-66C5-4F44-AB81-0B2F0DDF2C90}">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666750">
            <a:lnSpc>
              <a:spcPct val="100000"/>
            </a:lnSpc>
            <a:spcBef>
              <a:spcPct val="0"/>
            </a:spcBef>
            <a:spcAft>
              <a:spcPct val="35000"/>
            </a:spcAft>
            <a:buNone/>
          </a:pPr>
          <a:r>
            <a:rPr lang="en-US" sz="1500" kern="1200"/>
            <a:t>Universities and academic institutions are now adding Swift to their curriculum to teach in computer programming courses</a:t>
          </a:r>
        </a:p>
      </dsp:txBody>
      <dsp:txXfrm>
        <a:off x="1642860" y="3556583"/>
        <a:ext cx="4985943" cy="14223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F3D87-4EFE-47D9-96DD-EAC9BA47F806}">
      <dsp:nvSpPr>
        <dsp:cNvPr id="0" name=""/>
        <dsp:cNvSpPr/>
      </dsp:nvSpPr>
      <dsp:spPr>
        <a:xfrm>
          <a:off x="0" y="4177"/>
          <a:ext cx="6628804" cy="14309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188C2F-44CD-4972-9422-A54B9B5ADE2F}">
      <dsp:nvSpPr>
        <dsp:cNvPr id="0" name=""/>
        <dsp:cNvSpPr/>
      </dsp:nvSpPr>
      <dsp:spPr>
        <a:xfrm>
          <a:off x="432874" y="326149"/>
          <a:ext cx="787812" cy="7870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1447E7-F309-469E-A69D-68AFC37ECA99}">
      <dsp:nvSpPr>
        <dsp:cNvPr id="0" name=""/>
        <dsp:cNvSpPr/>
      </dsp:nvSpPr>
      <dsp:spPr>
        <a:xfrm>
          <a:off x="1653560" y="4177"/>
          <a:ext cx="4888379" cy="1432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594" tIns="151594" rIns="151594" bIns="151594" numCol="1" spcCol="1270" anchor="ctr" anchorCtr="0">
          <a:noAutofit/>
        </a:bodyPr>
        <a:lstStyle/>
        <a:p>
          <a:pPr marL="0" lvl="0" indent="0" algn="l" defTabSz="622300">
            <a:lnSpc>
              <a:spcPct val="100000"/>
            </a:lnSpc>
            <a:spcBef>
              <a:spcPct val="0"/>
            </a:spcBef>
            <a:spcAft>
              <a:spcPct val="35000"/>
            </a:spcAft>
            <a:buNone/>
          </a:pPr>
          <a:r>
            <a:rPr lang="en-US" sz="1400" kern="1200"/>
            <a:t>Earlier this year, Apple released SwiftUI, which allows developers to build user interfaces for iOS, macOS, watchOS and tvOS.</a:t>
          </a:r>
        </a:p>
      </dsp:txBody>
      <dsp:txXfrm>
        <a:off x="1653560" y="4177"/>
        <a:ext cx="4888379" cy="1432387"/>
      </dsp:txXfrm>
    </dsp:sp>
    <dsp:sp modelId="{55F40382-0325-469E-9891-DB70CED4673F}">
      <dsp:nvSpPr>
        <dsp:cNvPr id="0" name=""/>
        <dsp:cNvSpPr/>
      </dsp:nvSpPr>
      <dsp:spPr>
        <a:xfrm>
          <a:off x="0" y="1773596"/>
          <a:ext cx="6628804" cy="14309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69E896-18FD-47E5-8A2C-5BBE44A416E5}">
      <dsp:nvSpPr>
        <dsp:cNvPr id="0" name=""/>
        <dsp:cNvSpPr/>
      </dsp:nvSpPr>
      <dsp:spPr>
        <a:xfrm>
          <a:off x="432874" y="2095569"/>
          <a:ext cx="787812" cy="7870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AF6CFD-1277-403B-99C2-8157630496D1}">
      <dsp:nvSpPr>
        <dsp:cNvPr id="0" name=""/>
        <dsp:cNvSpPr/>
      </dsp:nvSpPr>
      <dsp:spPr>
        <a:xfrm>
          <a:off x="1653560" y="1773596"/>
          <a:ext cx="4888379" cy="1432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594" tIns="151594" rIns="151594" bIns="151594" numCol="1" spcCol="1270" anchor="ctr" anchorCtr="0">
          <a:noAutofit/>
        </a:bodyPr>
        <a:lstStyle/>
        <a:p>
          <a:pPr marL="0" lvl="0" indent="0" algn="l" defTabSz="622300">
            <a:lnSpc>
              <a:spcPct val="100000"/>
            </a:lnSpc>
            <a:spcBef>
              <a:spcPct val="0"/>
            </a:spcBef>
            <a:spcAft>
              <a:spcPct val="35000"/>
            </a:spcAft>
            <a:buNone/>
          </a:pPr>
          <a:r>
            <a:rPr lang="en-US" sz="1400" kern="1200"/>
            <a:t>Because this toolkit is native to all of these platforms, you can release your code to any of them interchangeably.</a:t>
          </a:r>
        </a:p>
      </dsp:txBody>
      <dsp:txXfrm>
        <a:off x="1653560" y="1773596"/>
        <a:ext cx="4888379" cy="1432387"/>
      </dsp:txXfrm>
    </dsp:sp>
    <dsp:sp modelId="{DCA7C539-5194-4EB2-865F-C320EF559262}">
      <dsp:nvSpPr>
        <dsp:cNvPr id="0" name=""/>
        <dsp:cNvSpPr/>
      </dsp:nvSpPr>
      <dsp:spPr>
        <a:xfrm>
          <a:off x="0" y="3543016"/>
          <a:ext cx="6628804" cy="14309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60DE43-979D-44B8-AC8A-A1A38C61798F}">
      <dsp:nvSpPr>
        <dsp:cNvPr id="0" name=""/>
        <dsp:cNvSpPr/>
      </dsp:nvSpPr>
      <dsp:spPr>
        <a:xfrm>
          <a:off x="433297" y="3864988"/>
          <a:ext cx="787812" cy="7870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DE4C9E-E4F5-4990-8D0A-566F709AD8F1}">
      <dsp:nvSpPr>
        <dsp:cNvPr id="0" name=""/>
        <dsp:cNvSpPr/>
      </dsp:nvSpPr>
      <dsp:spPr>
        <a:xfrm>
          <a:off x="1654407" y="3543016"/>
          <a:ext cx="4888379" cy="1432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594" tIns="151594" rIns="151594" bIns="151594" numCol="1" spcCol="1270" anchor="ctr" anchorCtr="0">
          <a:noAutofit/>
        </a:bodyPr>
        <a:lstStyle/>
        <a:p>
          <a:pPr marL="0" lvl="0" indent="0" algn="l" defTabSz="622300">
            <a:lnSpc>
              <a:spcPct val="100000"/>
            </a:lnSpc>
            <a:spcBef>
              <a:spcPct val="0"/>
            </a:spcBef>
            <a:spcAft>
              <a:spcPct val="35000"/>
            </a:spcAft>
            <a:buNone/>
          </a:pPr>
          <a:r>
            <a:rPr lang="en-US" sz="1400" kern="1200"/>
            <a:t>What makes this toolkit special is it’s declarative. What this means is instead of letting the application know of any state changes in response to user interaction and changing the UI manually, we can declare all possible states at once, and let swift handle layout changes based on the developer’s declarations.</a:t>
          </a:r>
        </a:p>
      </dsp:txBody>
      <dsp:txXfrm>
        <a:off x="1654407" y="3543016"/>
        <a:ext cx="4888379" cy="143238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A8C67D-B432-4F62-B033-9D2CA195B708}"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8FA51-67F9-4942-9F0E-A23996748A0D}" type="slidenum">
              <a:rPr lang="en-US" smtClean="0"/>
              <a:t>‹#›</a:t>
            </a:fld>
            <a:endParaRPr lang="en-US"/>
          </a:p>
        </p:txBody>
      </p:sp>
    </p:spTree>
    <p:extLst>
      <p:ext uri="{BB962C8B-B14F-4D97-AF65-F5344CB8AC3E}">
        <p14:creationId xmlns:p14="http://schemas.microsoft.com/office/powerpoint/2010/main" val="2935759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8C67D-B432-4F62-B033-9D2CA195B708}"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8FA51-67F9-4942-9F0E-A23996748A0D}" type="slidenum">
              <a:rPr lang="en-US" smtClean="0"/>
              <a:t>‹#›</a:t>
            </a:fld>
            <a:endParaRPr lang="en-US"/>
          </a:p>
        </p:txBody>
      </p:sp>
    </p:spTree>
    <p:extLst>
      <p:ext uri="{BB962C8B-B14F-4D97-AF65-F5344CB8AC3E}">
        <p14:creationId xmlns:p14="http://schemas.microsoft.com/office/powerpoint/2010/main" val="3611428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8C67D-B432-4F62-B033-9D2CA195B708}"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8FA51-67F9-4942-9F0E-A23996748A0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9773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8C67D-B432-4F62-B033-9D2CA195B708}"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8FA51-67F9-4942-9F0E-A23996748A0D}" type="slidenum">
              <a:rPr lang="en-US" smtClean="0"/>
              <a:t>‹#›</a:t>
            </a:fld>
            <a:endParaRPr lang="en-US"/>
          </a:p>
        </p:txBody>
      </p:sp>
    </p:spTree>
    <p:extLst>
      <p:ext uri="{BB962C8B-B14F-4D97-AF65-F5344CB8AC3E}">
        <p14:creationId xmlns:p14="http://schemas.microsoft.com/office/powerpoint/2010/main" val="2069978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8C67D-B432-4F62-B033-9D2CA195B708}"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8FA51-67F9-4942-9F0E-A23996748A0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3194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8C67D-B432-4F62-B033-9D2CA195B708}"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8FA51-67F9-4942-9F0E-A23996748A0D}" type="slidenum">
              <a:rPr lang="en-US" smtClean="0"/>
              <a:t>‹#›</a:t>
            </a:fld>
            <a:endParaRPr lang="en-US"/>
          </a:p>
        </p:txBody>
      </p:sp>
    </p:spTree>
    <p:extLst>
      <p:ext uri="{BB962C8B-B14F-4D97-AF65-F5344CB8AC3E}">
        <p14:creationId xmlns:p14="http://schemas.microsoft.com/office/powerpoint/2010/main" val="495816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8C67D-B432-4F62-B033-9D2CA195B708}"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8FA51-67F9-4942-9F0E-A23996748A0D}" type="slidenum">
              <a:rPr lang="en-US" smtClean="0"/>
              <a:t>‹#›</a:t>
            </a:fld>
            <a:endParaRPr lang="en-US"/>
          </a:p>
        </p:txBody>
      </p:sp>
    </p:spTree>
    <p:extLst>
      <p:ext uri="{BB962C8B-B14F-4D97-AF65-F5344CB8AC3E}">
        <p14:creationId xmlns:p14="http://schemas.microsoft.com/office/powerpoint/2010/main" val="562879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8C67D-B432-4F62-B033-9D2CA195B708}"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8FA51-67F9-4942-9F0E-A23996748A0D}" type="slidenum">
              <a:rPr lang="en-US" smtClean="0"/>
              <a:t>‹#›</a:t>
            </a:fld>
            <a:endParaRPr lang="en-US"/>
          </a:p>
        </p:txBody>
      </p:sp>
    </p:spTree>
    <p:extLst>
      <p:ext uri="{BB962C8B-B14F-4D97-AF65-F5344CB8AC3E}">
        <p14:creationId xmlns:p14="http://schemas.microsoft.com/office/powerpoint/2010/main" val="3173946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8C67D-B432-4F62-B033-9D2CA195B708}"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8FA51-67F9-4942-9F0E-A23996748A0D}" type="slidenum">
              <a:rPr lang="en-US" smtClean="0"/>
              <a:t>‹#›</a:t>
            </a:fld>
            <a:endParaRPr lang="en-US"/>
          </a:p>
        </p:txBody>
      </p:sp>
    </p:spTree>
    <p:extLst>
      <p:ext uri="{BB962C8B-B14F-4D97-AF65-F5344CB8AC3E}">
        <p14:creationId xmlns:p14="http://schemas.microsoft.com/office/powerpoint/2010/main" val="3260883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8C67D-B432-4F62-B033-9D2CA195B708}"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8FA51-67F9-4942-9F0E-A23996748A0D}" type="slidenum">
              <a:rPr lang="en-US" smtClean="0"/>
              <a:t>‹#›</a:t>
            </a:fld>
            <a:endParaRPr lang="en-US"/>
          </a:p>
        </p:txBody>
      </p:sp>
    </p:spTree>
    <p:extLst>
      <p:ext uri="{BB962C8B-B14F-4D97-AF65-F5344CB8AC3E}">
        <p14:creationId xmlns:p14="http://schemas.microsoft.com/office/powerpoint/2010/main" val="82902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A8C67D-B432-4F62-B033-9D2CA195B708}"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8FA51-67F9-4942-9F0E-A23996748A0D}" type="slidenum">
              <a:rPr lang="en-US" smtClean="0"/>
              <a:t>‹#›</a:t>
            </a:fld>
            <a:endParaRPr lang="en-US"/>
          </a:p>
        </p:txBody>
      </p:sp>
    </p:spTree>
    <p:extLst>
      <p:ext uri="{BB962C8B-B14F-4D97-AF65-F5344CB8AC3E}">
        <p14:creationId xmlns:p14="http://schemas.microsoft.com/office/powerpoint/2010/main" val="237240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A8C67D-B432-4F62-B033-9D2CA195B708}" type="datetimeFigureOut">
              <a:rPr lang="en-US" smtClean="0"/>
              <a:t>12/15/2019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8FA51-67F9-4942-9F0E-A23996748A0D}" type="slidenum">
              <a:rPr lang="en-US" smtClean="0"/>
              <a:t>‹#›</a:t>
            </a:fld>
            <a:endParaRPr lang="en-US"/>
          </a:p>
        </p:txBody>
      </p:sp>
    </p:spTree>
    <p:extLst>
      <p:ext uri="{BB962C8B-B14F-4D97-AF65-F5344CB8AC3E}">
        <p14:creationId xmlns:p14="http://schemas.microsoft.com/office/powerpoint/2010/main" val="655117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A8C67D-B432-4F62-B033-9D2CA195B708}" type="datetimeFigureOut">
              <a:rPr lang="en-US" smtClean="0"/>
              <a:t>12/15/2019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8FA51-67F9-4942-9F0E-A23996748A0D}" type="slidenum">
              <a:rPr lang="en-US" smtClean="0"/>
              <a:t>‹#›</a:t>
            </a:fld>
            <a:endParaRPr lang="en-US"/>
          </a:p>
        </p:txBody>
      </p:sp>
    </p:spTree>
    <p:extLst>
      <p:ext uri="{BB962C8B-B14F-4D97-AF65-F5344CB8AC3E}">
        <p14:creationId xmlns:p14="http://schemas.microsoft.com/office/powerpoint/2010/main" val="2378911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8C67D-B432-4F62-B033-9D2CA195B708}" type="datetimeFigureOut">
              <a:rPr lang="en-US" smtClean="0"/>
              <a:t>12/15/2019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8FA51-67F9-4942-9F0E-A23996748A0D}" type="slidenum">
              <a:rPr lang="en-US" smtClean="0"/>
              <a:t>‹#›</a:t>
            </a:fld>
            <a:endParaRPr lang="en-US"/>
          </a:p>
        </p:txBody>
      </p:sp>
    </p:spTree>
    <p:extLst>
      <p:ext uri="{BB962C8B-B14F-4D97-AF65-F5344CB8AC3E}">
        <p14:creationId xmlns:p14="http://schemas.microsoft.com/office/powerpoint/2010/main" val="146557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8C67D-B432-4F62-B033-9D2CA195B708}"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8FA51-67F9-4942-9F0E-A23996748A0D}" type="slidenum">
              <a:rPr lang="en-US" smtClean="0"/>
              <a:t>‹#›</a:t>
            </a:fld>
            <a:endParaRPr lang="en-US"/>
          </a:p>
        </p:txBody>
      </p:sp>
    </p:spTree>
    <p:extLst>
      <p:ext uri="{BB962C8B-B14F-4D97-AF65-F5344CB8AC3E}">
        <p14:creationId xmlns:p14="http://schemas.microsoft.com/office/powerpoint/2010/main" val="1513757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A8C67D-B432-4F62-B033-9D2CA195B708}"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8FA51-67F9-4942-9F0E-A23996748A0D}" type="slidenum">
              <a:rPr lang="en-US" smtClean="0"/>
              <a:t>‹#›</a:t>
            </a:fld>
            <a:endParaRPr lang="en-US"/>
          </a:p>
        </p:txBody>
      </p:sp>
    </p:spTree>
    <p:extLst>
      <p:ext uri="{BB962C8B-B14F-4D97-AF65-F5344CB8AC3E}">
        <p14:creationId xmlns:p14="http://schemas.microsoft.com/office/powerpoint/2010/main" val="1407396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A8C67D-B432-4F62-B033-9D2CA195B708}" type="datetimeFigureOut">
              <a:rPr lang="en-US" smtClean="0"/>
              <a:t>12/15/2019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FE8FA51-67F9-4942-9F0E-A23996748A0D}" type="slidenum">
              <a:rPr lang="en-US" smtClean="0"/>
              <a:t>‹#›</a:t>
            </a:fld>
            <a:endParaRPr lang="en-US"/>
          </a:p>
        </p:txBody>
      </p:sp>
    </p:spTree>
    <p:extLst>
      <p:ext uri="{BB962C8B-B14F-4D97-AF65-F5344CB8AC3E}">
        <p14:creationId xmlns:p14="http://schemas.microsoft.com/office/powerpoint/2010/main" val="33920579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hyperlink" Target="https://swift.org/" TargetMode="External"/><Relationship Id="rId2" Type="http://schemas.openxmlformats.org/officeDocument/2006/relationships/hyperlink" Target="https://en.wikipedia.org/wiki/Swift_(programming_language)#Version_history" TargetMode="External"/><Relationship Id="rId1" Type="http://schemas.openxmlformats.org/officeDocument/2006/relationships/slideLayout" Target="../slideLayouts/slideLayout2.xml"/><Relationship Id="rId5" Type="http://schemas.openxmlformats.org/officeDocument/2006/relationships/hyperlink" Target="https://docs.swift.org/swift-book/LanguageGuide/ClassesAndStructures.html" TargetMode="External"/><Relationship Id="rId4" Type="http://schemas.openxmlformats.org/officeDocument/2006/relationships/hyperlink" Target="https://docs.swift.org/swift-book/LanguageGuide/Functions.html"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AB4E5-D63A-47DB-980A-6EBFDB861649}"/>
              </a:ext>
            </a:extLst>
          </p:cNvPr>
          <p:cNvSpPr>
            <a:spLocks noGrp="1"/>
          </p:cNvSpPr>
          <p:nvPr>
            <p:ph type="ctrTitle"/>
          </p:nvPr>
        </p:nvSpPr>
        <p:spPr>
          <a:xfrm>
            <a:off x="1554120" y="1020871"/>
            <a:ext cx="6960759" cy="2849671"/>
          </a:xfrm>
        </p:spPr>
        <p:txBody>
          <a:bodyPr>
            <a:normAutofit/>
          </a:bodyPr>
          <a:lstStyle/>
          <a:p>
            <a:pPr algn="l"/>
            <a:r>
              <a:rPr lang="en-US" sz="6600">
                <a:solidFill>
                  <a:srgbClr val="FFFFFF"/>
                </a:solidFill>
              </a:rPr>
              <a:t>Swift</a:t>
            </a:r>
          </a:p>
        </p:txBody>
      </p:sp>
      <p:sp>
        <p:nvSpPr>
          <p:cNvPr id="3" name="Subtitle 2">
            <a:extLst>
              <a:ext uri="{FF2B5EF4-FFF2-40B4-BE49-F238E27FC236}">
                <a16:creationId xmlns:a16="http://schemas.microsoft.com/office/drawing/2014/main" id="{4989EBA1-2883-47E6-9ED7-00CC6D647105}"/>
              </a:ext>
            </a:extLst>
          </p:cNvPr>
          <p:cNvSpPr>
            <a:spLocks noGrp="1"/>
          </p:cNvSpPr>
          <p:nvPr>
            <p:ph type="subTitle" idx="1"/>
          </p:nvPr>
        </p:nvSpPr>
        <p:spPr>
          <a:xfrm>
            <a:off x="1683088" y="3962088"/>
            <a:ext cx="6112077" cy="1186108"/>
          </a:xfrm>
        </p:spPr>
        <p:txBody>
          <a:bodyPr>
            <a:normAutofit/>
          </a:bodyPr>
          <a:lstStyle/>
          <a:p>
            <a:pPr algn="l"/>
            <a:r>
              <a:rPr lang="en-US" sz="2000" dirty="0">
                <a:solidFill>
                  <a:srgbClr val="FFFFFF">
                    <a:alpha val="70000"/>
                  </a:srgbClr>
                </a:solidFill>
              </a:rPr>
              <a:t>Anna Bottu, Hui Wang, Carrie Adkins, Landon Everhart, Tyler Barrett, Inan Ismailov, Andrew </a:t>
            </a:r>
            <a:r>
              <a:rPr lang="en-US" sz="2000">
                <a:solidFill>
                  <a:srgbClr val="FFFFFF">
                    <a:alpha val="70000"/>
                  </a:srgbClr>
                </a:solidFill>
              </a:rPr>
              <a:t>Perera</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1966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6D118-AFD1-428F-ACC0-CC1763E745EE}"/>
              </a:ext>
            </a:extLst>
          </p:cNvPr>
          <p:cNvSpPr>
            <a:spLocks noGrp="1"/>
          </p:cNvSpPr>
          <p:nvPr>
            <p:ph type="title"/>
          </p:nvPr>
        </p:nvSpPr>
        <p:spPr>
          <a:xfrm>
            <a:off x="677334" y="609600"/>
            <a:ext cx="8596668" cy="1320800"/>
          </a:xfrm>
        </p:spPr>
        <p:txBody>
          <a:bodyPr anchor="t">
            <a:normAutofit/>
          </a:bodyPr>
          <a:lstStyle/>
          <a:p>
            <a:r>
              <a:rPr lang="en-US" dirty="0"/>
              <a:t>Classes continued </a:t>
            </a:r>
            <a:r>
              <a:rPr lang="en-US" sz="800" dirty="0"/>
              <a:t>Anna W</a:t>
            </a:r>
          </a:p>
        </p:txBody>
      </p:sp>
      <p:sp>
        <p:nvSpPr>
          <p:cNvPr id="3" name="Content Placeholder 2">
            <a:extLst>
              <a:ext uri="{FF2B5EF4-FFF2-40B4-BE49-F238E27FC236}">
                <a16:creationId xmlns:a16="http://schemas.microsoft.com/office/drawing/2014/main" id="{6AED3C96-03F0-4196-B497-F759658AA288}"/>
              </a:ext>
            </a:extLst>
          </p:cNvPr>
          <p:cNvSpPr>
            <a:spLocks noGrp="1"/>
          </p:cNvSpPr>
          <p:nvPr>
            <p:ph idx="1"/>
          </p:nvPr>
        </p:nvSpPr>
        <p:spPr>
          <a:xfrm>
            <a:off x="677334" y="2160589"/>
            <a:ext cx="3957349" cy="3749323"/>
          </a:xfrm>
        </p:spPr>
        <p:txBody>
          <a:bodyPr>
            <a:normAutofit/>
          </a:bodyPr>
          <a:lstStyle/>
          <a:p>
            <a:pPr fontAlgn="base">
              <a:lnSpc>
                <a:spcPct val="90000"/>
              </a:lnSpc>
            </a:pPr>
            <a:r>
              <a:rPr lang="en-US" dirty="0"/>
              <a:t>Class Instances - The simplest form of initializer syntax uses the type name of the class followed by empty parentheses.</a:t>
            </a:r>
            <a:endParaRPr lang="en-US"/>
          </a:p>
          <a:p>
            <a:pPr fontAlgn="base">
              <a:lnSpc>
                <a:spcPct val="90000"/>
              </a:lnSpc>
            </a:pPr>
            <a:r>
              <a:rPr lang="en-US" dirty="0"/>
              <a:t>Addition info: Unlike other programming languages, Swift doesn’t require you to create separate interface and implementation files for custom classes. You define a class in a single file, and the external interface to that class is automatically made available for other code to use.</a:t>
            </a:r>
            <a:endParaRPr lang="en-US"/>
          </a:p>
          <a:p>
            <a:pPr>
              <a:lnSpc>
                <a:spcPct val="90000"/>
              </a:lnSpc>
            </a:pPr>
            <a:endParaRPr lang="en-US"/>
          </a:p>
        </p:txBody>
      </p:sp>
      <p:pic>
        <p:nvPicPr>
          <p:cNvPr id="3074" name="Picture 2">
            <a:extLst>
              <a:ext uri="{FF2B5EF4-FFF2-40B4-BE49-F238E27FC236}">
                <a16:creationId xmlns:a16="http://schemas.microsoft.com/office/drawing/2014/main" id="{99D59A0E-0625-4DF6-9429-A8D9095B4E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87137" y="2159331"/>
            <a:ext cx="4204989" cy="218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477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9343E9-CEE6-4DDC-B761-E0C21A475340}"/>
              </a:ext>
            </a:extLst>
          </p:cNvPr>
          <p:cNvSpPr>
            <a:spLocks noGrp="1"/>
          </p:cNvSpPr>
          <p:nvPr>
            <p:ph type="title"/>
          </p:nvPr>
        </p:nvSpPr>
        <p:spPr>
          <a:xfrm>
            <a:off x="652481" y="1382486"/>
            <a:ext cx="3547581" cy="4093028"/>
          </a:xfrm>
        </p:spPr>
        <p:txBody>
          <a:bodyPr anchor="ctr">
            <a:normAutofit/>
          </a:bodyPr>
          <a:lstStyle/>
          <a:p>
            <a:r>
              <a:rPr lang="en-US" sz="4400" dirty="0"/>
              <a:t>Applications </a:t>
            </a:r>
            <a:r>
              <a:rPr lang="en-US" sz="800" dirty="0"/>
              <a:t>Landon</a:t>
            </a:r>
          </a:p>
        </p:txBody>
      </p:sp>
      <p:grpSp>
        <p:nvGrpSpPr>
          <p:cNvPr id="8"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9"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4C9404E-1CD3-4FAB-A3C8-2421F6A57643}"/>
              </a:ext>
            </a:extLst>
          </p:cNvPr>
          <p:cNvGraphicFramePr>
            <a:graphicFrameLocks noGrp="1"/>
          </p:cNvGraphicFramePr>
          <p:nvPr>
            <p:ph idx="1"/>
            <p:extLst>
              <p:ext uri="{D42A27DB-BD31-4B8C-83A1-F6EECF244321}">
                <p14:modId xmlns:p14="http://schemas.microsoft.com/office/powerpoint/2010/main" val="36933762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1550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60786-7034-4086-9942-CA80C6511C29}"/>
              </a:ext>
            </a:extLst>
          </p:cNvPr>
          <p:cNvSpPr>
            <a:spLocks noGrp="1"/>
          </p:cNvSpPr>
          <p:nvPr>
            <p:ph type="title"/>
          </p:nvPr>
        </p:nvSpPr>
        <p:spPr>
          <a:xfrm>
            <a:off x="652481" y="1382486"/>
            <a:ext cx="3547581" cy="4093028"/>
          </a:xfrm>
        </p:spPr>
        <p:txBody>
          <a:bodyPr anchor="ctr">
            <a:normAutofit/>
          </a:bodyPr>
          <a:lstStyle/>
          <a:p>
            <a:r>
              <a:rPr lang="en-US" sz="4400" dirty="0"/>
              <a:t>Applications </a:t>
            </a:r>
            <a:br>
              <a:rPr lang="en-US" sz="4400" dirty="0"/>
            </a:br>
            <a:r>
              <a:rPr lang="en-US" sz="800" dirty="0"/>
              <a:t>Inan</a:t>
            </a:r>
          </a:p>
        </p:txBody>
      </p:sp>
      <p:grpSp>
        <p:nvGrpSpPr>
          <p:cNvPr id="21" name="Group 2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2" name="Straight Connector 2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2" name="Rectangle 3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6F8B6B7-6091-4DA6-A7D7-47FBE4AB17C0}"/>
              </a:ext>
            </a:extLst>
          </p:cNvPr>
          <p:cNvGraphicFramePr>
            <a:graphicFrameLocks noGrp="1"/>
          </p:cNvGraphicFramePr>
          <p:nvPr>
            <p:ph idx="1"/>
            <p:extLst>
              <p:ext uri="{D42A27DB-BD31-4B8C-83A1-F6EECF244321}">
                <p14:modId xmlns:p14="http://schemas.microsoft.com/office/powerpoint/2010/main" val="370294504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302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6CC9987-FE5A-4385-A308-786230A3E9A5}"/>
              </a:ext>
            </a:extLst>
          </p:cNvPr>
          <p:cNvSpPr>
            <a:spLocks noGrp="1"/>
          </p:cNvSpPr>
          <p:nvPr>
            <p:ph type="title"/>
          </p:nvPr>
        </p:nvSpPr>
        <p:spPr>
          <a:xfrm>
            <a:off x="643467" y="816638"/>
            <a:ext cx="3367359" cy="5224724"/>
          </a:xfrm>
        </p:spPr>
        <p:txBody>
          <a:bodyPr anchor="ctr">
            <a:normAutofit/>
          </a:bodyPr>
          <a:lstStyle/>
          <a:p>
            <a:r>
              <a:rPr lang="en-US"/>
              <a:t>Sources</a:t>
            </a:r>
            <a:endParaRPr lang="en-US" dirty="0"/>
          </a:p>
        </p:txBody>
      </p:sp>
      <p:sp>
        <p:nvSpPr>
          <p:cNvPr id="3" name="Content Placeholder 2">
            <a:extLst>
              <a:ext uri="{FF2B5EF4-FFF2-40B4-BE49-F238E27FC236}">
                <a16:creationId xmlns:a16="http://schemas.microsoft.com/office/drawing/2014/main" id="{50532CFD-2F02-4835-A501-E341B76A3108}"/>
              </a:ext>
            </a:extLst>
          </p:cNvPr>
          <p:cNvSpPr>
            <a:spLocks noGrp="1"/>
          </p:cNvSpPr>
          <p:nvPr>
            <p:ph idx="1"/>
          </p:nvPr>
        </p:nvSpPr>
        <p:spPr>
          <a:xfrm>
            <a:off x="4654295" y="816638"/>
            <a:ext cx="4619706" cy="5224724"/>
          </a:xfrm>
        </p:spPr>
        <p:txBody>
          <a:bodyPr anchor="ctr">
            <a:normAutofit/>
          </a:bodyPr>
          <a:lstStyle/>
          <a:p>
            <a:r>
              <a:rPr lang="en-US" u="sng">
                <a:hlinkClick r:id="rId2"/>
              </a:rPr>
              <a:t>https://en.wikipedia.org/wiki/Swift_(programming_language)#Version_history</a:t>
            </a:r>
            <a:endParaRPr lang="en-US" b="0">
              <a:effectLst/>
            </a:endParaRPr>
          </a:p>
          <a:p>
            <a:r>
              <a:rPr lang="en-US" u="sng">
                <a:hlinkClick r:id="rId3"/>
              </a:rPr>
              <a:t>https://swift.org</a:t>
            </a:r>
            <a:endParaRPr lang="en-US" b="0">
              <a:effectLst/>
            </a:endParaRPr>
          </a:p>
          <a:p>
            <a:r>
              <a:rPr lang="en-US" u="sng">
                <a:hlinkClick r:id="rId4"/>
              </a:rPr>
              <a:t>https://docs.swift.org/swift-book/LanguageGuide/Functions.html</a:t>
            </a:r>
            <a:endParaRPr lang="en-US" b="0">
              <a:effectLst/>
            </a:endParaRPr>
          </a:p>
          <a:p>
            <a:r>
              <a:rPr lang="en-US" u="sng">
                <a:hlinkClick r:id="rId5"/>
              </a:rPr>
              <a:t>https://docs.swift.org/swift-book/LanguageGuide/ClassesAndStructures.html</a:t>
            </a:r>
            <a:endParaRPr lang="en-US" b="0">
              <a:effectLst/>
            </a:endParaRPr>
          </a:p>
          <a:p>
            <a:pPr marL="0" indent="0">
              <a:buNone/>
            </a:pPr>
            <a:endParaRPr lang="en-US" dirty="0"/>
          </a:p>
        </p:txBody>
      </p:sp>
    </p:spTree>
    <p:extLst>
      <p:ext uri="{BB962C8B-B14F-4D97-AF65-F5344CB8AC3E}">
        <p14:creationId xmlns:p14="http://schemas.microsoft.com/office/powerpoint/2010/main" val="2024799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3AD086-0167-44BF-85CF-8679A88976DD}"/>
              </a:ext>
            </a:extLst>
          </p:cNvPr>
          <p:cNvSpPr>
            <a:spLocks noGrp="1"/>
          </p:cNvSpPr>
          <p:nvPr>
            <p:ph type="title"/>
          </p:nvPr>
        </p:nvSpPr>
        <p:spPr>
          <a:xfrm>
            <a:off x="1286933" y="609600"/>
            <a:ext cx="10197494" cy="1099457"/>
          </a:xfrm>
        </p:spPr>
        <p:txBody>
          <a:bodyPr>
            <a:normAutofit/>
          </a:bodyPr>
          <a:lstStyle/>
          <a:p>
            <a:r>
              <a:rPr lang="en-US" dirty="0"/>
              <a:t>Swift Introduction  </a:t>
            </a:r>
            <a:r>
              <a:rPr lang="en-US" sz="800" dirty="0"/>
              <a:t>Anna B</a:t>
            </a:r>
          </a:p>
        </p:txBody>
      </p:sp>
      <p:sp>
        <p:nvSpPr>
          <p:cNvPr id="40" name="Isosceles Triangle 3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3" name="Content Placeholder 2">
            <a:extLst>
              <a:ext uri="{FF2B5EF4-FFF2-40B4-BE49-F238E27FC236}">
                <a16:creationId xmlns:a16="http://schemas.microsoft.com/office/drawing/2014/main" id="{D463EBD8-DDF3-49DB-8B56-7E3212AEF22B}"/>
              </a:ext>
            </a:extLst>
          </p:cNvPr>
          <p:cNvGraphicFramePr>
            <a:graphicFrameLocks noGrp="1"/>
          </p:cNvGraphicFramePr>
          <p:nvPr>
            <p:ph idx="1"/>
            <p:extLst>
              <p:ext uri="{D42A27DB-BD31-4B8C-83A1-F6EECF244321}">
                <p14:modId xmlns:p14="http://schemas.microsoft.com/office/powerpoint/2010/main" val="168393870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8635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ACE59D3-8DAA-467A-B439-931C995D9B27}"/>
              </a:ext>
            </a:extLst>
          </p:cNvPr>
          <p:cNvSpPr>
            <a:spLocks noGrp="1"/>
          </p:cNvSpPr>
          <p:nvPr>
            <p:ph type="title"/>
          </p:nvPr>
        </p:nvSpPr>
        <p:spPr>
          <a:xfrm>
            <a:off x="643467" y="816638"/>
            <a:ext cx="3367359" cy="5224724"/>
          </a:xfrm>
        </p:spPr>
        <p:txBody>
          <a:bodyPr anchor="ctr">
            <a:normAutofit/>
          </a:bodyPr>
          <a:lstStyle/>
          <a:p>
            <a:r>
              <a:rPr lang="en-US" dirty="0"/>
              <a:t>Swift History </a:t>
            </a:r>
            <a:r>
              <a:rPr lang="en-US" sz="800" dirty="0"/>
              <a:t>Carrie</a:t>
            </a:r>
          </a:p>
        </p:txBody>
      </p:sp>
      <p:sp>
        <p:nvSpPr>
          <p:cNvPr id="3" name="Content Placeholder 2">
            <a:extLst>
              <a:ext uri="{FF2B5EF4-FFF2-40B4-BE49-F238E27FC236}">
                <a16:creationId xmlns:a16="http://schemas.microsoft.com/office/drawing/2014/main" id="{E0803CD7-B495-4ADC-9610-2A12589713FA}"/>
              </a:ext>
            </a:extLst>
          </p:cNvPr>
          <p:cNvSpPr>
            <a:spLocks noGrp="1"/>
          </p:cNvSpPr>
          <p:nvPr>
            <p:ph idx="1"/>
          </p:nvPr>
        </p:nvSpPr>
        <p:spPr>
          <a:xfrm>
            <a:off x="4654295" y="816638"/>
            <a:ext cx="4619706" cy="5224724"/>
          </a:xfrm>
        </p:spPr>
        <p:txBody>
          <a:bodyPr anchor="ctr">
            <a:normAutofit/>
          </a:bodyPr>
          <a:lstStyle/>
          <a:p>
            <a:r>
              <a:rPr lang="en-US"/>
              <a:t>Development began July 2010 by Chris Lattner. Left Apple for Tesla in 2017 and Swift project lead went to Ted Kremenek.</a:t>
            </a:r>
          </a:p>
          <a:p>
            <a:r>
              <a:rPr lang="en-US"/>
              <a:t>Introduced at Apple’s 2014 Worldwide Developers Conference(WWDC).   With the first App released in Swift being the Apple WWDC application June 2, 2014.</a:t>
            </a:r>
          </a:p>
          <a:p>
            <a:r>
              <a:rPr lang="en-US"/>
              <a:t>Version 1.0 September 9, 2014.  This coincide with Xcode 6.0</a:t>
            </a:r>
          </a:p>
          <a:p>
            <a:r>
              <a:rPr lang="en-US"/>
              <a:t>Proprietary language until version 2.2, when it was made open source under the Apache License 2.0, with a Runtime Library Exception. (License not required in compiled distribution)</a:t>
            </a:r>
          </a:p>
          <a:p>
            <a:endParaRPr lang="en-US"/>
          </a:p>
        </p:txBody>
      </p:sp>
    </p:spTree>
    <p:extLst>
      <p:ext uri="{BB962C8B-B14F-4D97-AF65-F5344CB8AC3E}">
        <p14:creationId xmlns:p14="http://schemas.microsoft.com/office/powerpoint/2010/main" val="229598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B2986E8-74F6-400D-AC79-C8836358B55C}"/>
              </a:ext>
            </a:extLst>
          </p:cNvPr>
          <p:cNvSpPr>
            <a:spLocks noGrp="1"/>
          </p:cNvSpPr>
          <p:nvPr>
            <p:ph type="title"/>
          </p:nvPr>
        </p:nvSpPr>
        <p:spPr>
          <a:xfrm>
            <a:off x="643467" y="816638"/>
            <a:ext cx="3367359" cy="5224724"/>
          </a:xfrm>
        </p:spPr>
        <p:txBody>
          <a:bodyPr anchor="ctr">
            <a:normAutofit/>
          </a:bodyPr>
          <a:lstStyle/>
          <a:p>
            <a:r>
              <a:rPr lang="en-US" dirty="0"/>
              <a:t>History continued </a:t>
            </a:r>
            <a:r>
              <a:rPr lang="en-US" sz="800" dirty="0"/>
              <a:t>Carrie</a:t>
            </a:r>
          </a:p>
        </p:txBody>
      </p:sp>
      <p:sp>
        <p:nvSpPr>
          <p:cNvPr id="3" name="Content Placeholder 2">
            <a:extLst>
              <a:ext uri="{FF2B5EF4-FFF2-40B4-BE49-F238E27FC236}">
                <a16:creationId xmlns:a16="http://schemas.microsoft.com/office/drawing/2014/main" id="{8CEAFC1D-83CA-4ADB-A27A-FB954F2AB98F}"/>
              </a:ext>
            </a:extLst>
          </p:cNvPr>
          <p:cNvSpPr>
            <a:spLocks noGrp="1"/>
          </p:cNvSpPr>
          <p:nvPr>
            <p:ph idx="1"/>
          </p:nvPr>
        </p:nvSpPr>
        <p:spPr>
          <a:xfrm>
            <a:off x="4654295" y="816638"/>
            <a:ext cx="4619706" cy="5224724"/>
          </a:xfrm>
        </p:spPr>
        <p:txBody>
          <a:bodyPr anchor="ctr">
            <a:normAutofit/>
          </a:bodyPr>
          <a:lstStyle/>
          <a:p>
            <a:r>
              <a:rPr lang="en-US" dirty="0"/>
              <a:t>GitHub repository established that allows developers to create pull requests and contribute to the project.  December 2015 IBM announced Swift Sandbox which allows developers to write Swift in one pane and display in another.</a:t>
            </a:r>
          </a:p>
          <a:p>
            <a:r>
              <a:rPr lang="en-US" dirty="0"/>
              <a:t>Swift Playgrounds announced at WWDC 2016.  This is a game platform designed to teach children to code.</a:t>
            </a:r>
          </a:p>
          <a:p>
            <a:r>
              <a:rPr lang="en-US" dirty="0"/>
              <a:t>Swift has been available for Linux since version Swift 2.2 and can be used to create Linux servers.</a:t>
            </a:r>
          </a:p>
          <a:p>
            <a:r>
              <a:rPr lang="en-US" dirty="0"/>
              <a:t>Swift is currently at version 5.1, the stable version brought the </a:t>
            </a:r>
            <a:r>
              <a:rPr lang="en-US" dirty="0" err="1"/>
              <a:t>SwiftUI</a:t>
            </a:r>
            <a:r>
              <a:rPr lang="en-US" dirty="0"/>
              <a:t>, this provides a framework for declarative UI structure design on all Apple platforms.</a:t>
            </a:r>
          </a:p>
          <a:p>
            <a:endParaRPr lang="en-US" dirty="0"/>
          </a:p>
        </p:txBody>
      </p:sp>
    </p:spTree>
    <p:extLst>
      <p:ext uri="{BB962C8B-B14F-4D97-AF65-F5344CB8AC3E}">
        <p14:creationId xmlns:p14="http://schemas.microsoft.com/office/powerpoint/2010/main" val="51513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D0AFA-7CAC-4484-AD39-14979F82DFF7}"/>
              </a:ext>
            </a:extLst>
          </p:cNvPr>
          <p:cNvSpPr>
            <a:spLocks noGrp="1"/>
          </p:cNvSpPr>
          <p:nvPr>
            <p:ph type="title"/>
          </p:nvPr>
        </p:nvSpPr>
        <p:spPr>
          <a:xfrm>
            <a:off x="1286933" y="609600"/>
            <a:ext cx="10197494" cy="1099457"/>
          </a:xfrm>
        </p:spPr>
        <p:txBody>
          <a:bodyPr>
            <a:normAutofit/>
          </a:bodyPr>
          <a:lstStyle/>
          <a:p>
            <a:r>
              <a:rPr lang="en-US" dirty="0"/>
              <a:t>Pros </a:t>
            </a:r>
            <a:r>
              <a:rPr lang="en-US" sz="800" dirty="0"/>
              <a:t>Landon</a:t>
            </a:r>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5E924EC-AD83-4B7F-AB29-181263CAF84A}"/>
              </a:ext>
            </a:extLst>
          </p:cNvPr>
          <p:cNvGraphicFramePr>
            <a:graphicFrameLocks noGrp="1"/>
          </p:cNvGraphicFramePr>
          <p:nvPr>
            <p:ph idx="1"/>
            <p:extLst>
              <p:ext uri="{D42A27DB-BD31-4B8C-83A1-F6EECF244321}">
                <p14:modId xmlns:p14="http://schemas.microsoft.com/office/powerpoint/2010/main" val="148100645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655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A881FD-5BAA-4E60-82A8-A93F11736ECA}"/>
              </a:ext>
            </a:extLst>
          </p:cNvPr>
          <p:cNvSpPr>
            <a:spLocks noGrp="1"/>
          </p:cNvSpPr>
          <p:nvPr>
            <p:ph type="title"/>
          </p:nvPr>
        </p:nvSpPr>
        <p:spPr>
          <a:xfrm>
            <a:off x="1286933" y="609600"/>
            <a:ext cx="10197494" cy="1099457"/>
          </a:xfrm>
        </p:spPr>
        <p:txBody>
          <a:bodyPr>
            <a:normAutofit/>
          </a:bodyPr>
          <a:lstStyle/>
          <a:p>
            <a:r>
              <a:rPr lang="en-US"/>
              <a:t>Pros </a:t>
            </a:r>
            <a:r>
              <a:rPr lang="en-US" sz="800"/>
              <a:t>Anna B</a:t>
            </a:r>
            <a:endParaRPr lang="en-US" dirty="0"/>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B6D3BBD-1CA2-4A11-81A5-503FABE5FB76}"/>
              </a:ext>
            </a:extLst>
          </p:cNvPr>
          <p:cNvGraphicFramePr>
            <a:graphicFrameLocks noGrp="1"/>
          </p:cNvGraphicFramePr>
          <p:nvPr>
            <p:ph idx="1"/>
            <p:extLst>
              <p:ext uri="{D42A27DB-BD31-4B8C-83A1-F6EECF244321}">
                <p14:modId xmlns:p14="http://schemas.microsoft.com/office/powerpoint/2010/main" val="378410649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9135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B5A0C1-9CC3-450A-80EA-20A4E319AA7E}"/>
              </a:ext>
            </a:extLst>
          </p:cNvPr>
          <p:cNvSpPr>
            <a:spLocks noGrp="1"/>
          </p:cNvSpPr>
          <p:nvPr>
            <p:ph type="title"/>
          </p:nvPr>
        </p:nvSpPr>
        <p:spPr>
          <a:xfrm>
            <a:off x="1286933" y="609600"/>
            <a:ext cx="10197494" cy="1099457"/>
          </a:xfrm>
        </p:spPr>
        <p:txBody>
          <a:bodyPr>
            <a:normAutofit/>
          </a:bodyPr>
          <a:lstStyle/>
          <a:p>
            <a:r>
              <a:rPr lang="en-US" dirty="0"/>
              <a:t>Cons </a:t>
            </a:r>
            <a:r>
              <a:rPr lang="en-US" sz="800" dirty="0"/>
              <a:t>Andrew</a:t>
            </a:r>
          </a:p>
        </p:txBody>
      </p:sp>
      <p:sp>
        <p:nvSpPr>
          <p:cNvPr id="17"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9" name="Content Placeholder 2">
            <a:extLst>
              <a:ext uri="{FF2B5EF4-FFF2-40B4-BE49-F238E27FC236}">
                <a16:creationId xmlns:a16="http://schemas.microsoft.com/office/drawing/2014/main" id="{F90D373B-BE88-4753-BEA9-5B291DEAC340}"/>
              </a:ext>
            </a:extLst>
          </p:cNvPr>
          <p:cNvGraphicFramePr>
            <a:graphicFrameLocks noGrp="1"/>
          </p:cNvGraphicFramePr>
          <p:nvPr>
            <p:ph idx="1"/>
            <p:extLst>
              <p:ext uri="{D42A27DB-BD31-4B8C-83A1-F6EECF244321}">
                <p14:modId xmlns:p14="http://schemas.microsoft.com/office/powerpoint/2010/main" val="298243417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8916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95073-EA48-4AA8-A10B-3035012F60FE}"/>
              </a:ext>
            </a:extLst>
          </p:cNvPr>
          <p:cNvSpPr>
            <a:spLocks noGrp="1"/>
          </p:cNvSpPr>
          <p:nvPr>
            <p:ph type="title"/>
          </p:nvPr>
        </p:nvSpPr>
        <p:spPr/>
        <p:txBody>
          <a:bodyPr/>
          <a:lstStyle/>
          <a:p>
            <a:r>
              <a:rPr lang="en-US" dirty="0"/>
              <a:t>Syntax: Variables </a:t>
            </a:r>
            <a:r>
              <a:rPr lang="en-US" sz="800" dirty="0"/>
              <a:t>Tyler</a:t>
            </a:r>
          </a:p>
        </p:txBody>
      </p:sp>
      <p:sp>
        <p:nvSpPr>
          <p:cNvPr id="3" name="Content Placeholder 2">
            <a:extLst>
              <a:ext uri="{FF2B5EF4-FFF2-40B4-BE49-F238E27FC236}">
                <a16:creationId xmlns:a16="http://schemas.microsoft.com/office/drawing/2014/main" id="{580B57E6-4EA6-4DB9-85DA-A29B69E4EA9C}"/>
              </a:ext>
            </a:extLst>
          </p:cNvPr>
          <p:cNvSpPr>
            <a:spLocks noGrp="1"/>
          </p:cNvSpPr>
          <p:nvPr>
            <p:ph idx="1"/>
          </p:nvPr>
        </p:nvSpPr>
        <p:spPr/>
        <p:txBody>
          <a:bodyPr>
            <a:normAutofit/>
          </a:bodyPr>
          <a:lstStyle/>
          <a:p>
            <a:pPr fontAlgn="base"/>
            <a:r>
              <a:rPr lang="en-US" dirty="0"/>
              <a:t>Dynamically typed</a:t>
            </a:r>
          </a:p>
          <a:p>
            <a:pPr lvl="1" fontAlgn="base"/>
            <a:r>
              <a:rPr lang="en-US" dirty="0"/>
              <a:t>Able to determine type based on right side of equals</a:t>
            </a:r>
          </a:p>
          <a:p>
            <a:pPr marL="0" indent="0">
              <a:buNone/>
            </a:pPr>
            <a:r>
              <a:rPr lang="en-US" dirty="0"/>
              <a:t>	var word = “Hi”</a:t>
            </a:r>
            <a:br>
              <a:rPr lang="en-US" dirty="0"/>
            </a:br>
            <a:r>
              <a:rPr lang="en-US" dirty="0"/>
              <a:t>	var String word = “Hi”   </a:t>
            </a:r>
            <a:endParaRPr lang="en-US" b="0" dirty="0">
              <a:effectLst/>
            </a:endParaRPr>
          </a:p>
          <a:p>
            <a:pPr fontAlgn="base"/>
            <a:r>
              <a:rPr lang="en-US" dirty="0"/>
              <a:t>Var/Let</a:t>
            </a:r>
          </a:p>
          <a:p>
            <a:pPr lvl="1" fontAlgn="base"/>
            <a:r>
              <a:rPr lang="en-US" dirty="0"/>
              <a:t>Var used when variable will be changed (var word = “Hi”)</a:t>
            </a:r>
          </a:p>
          <a:p>
            <a:pPr lvl="1" fontAlgn="base"/>
            <a:r>
              <a:rPr lang="en-US" dirty="0"/>
              <a:t>Let used when variable is constant (let word = “Hi”)</a:t>
            </a:r>
          </a:p>
          <a:p>
            <a:pPr fontAlgn="base"/>
            <a:r>
              <a:rPr lang="en-US" dirty="0"/>
              <a:t>State variables: A new addition to </a:t>
            </a:r>
            <a:r>
              <a:rPr lang="en-US" dirty="0" err="1"/>
              <a:t>SwiftUI</a:t>
            </a:r>
            <a:endParaRPr lang="en-US" dirty="0"/>
          </a:p>
          <a:p>
            <a:pPr lvl="1" fontAlgn="base"/>
            <a:r>
              <a:rPr lang="en-US" dirty="0"/>
              <a:t>Special variables that change state of the entire view</a:t>
            </a:r>
          </a:p>
          <a:p>
            <a:pPr marL="0" indent="0">
              <a:buNone/>
            </a:pPr>
            <a:r>
              <a:rPr lang="en-US" dirty="0"/>
              <a:t>	@state editable = false</a:t>
            </a:r>
            <a:endParaRPr lang="en-US" b="0" dirty="0">
              <a:effectLst/>
            </a:endParaRPr>
          </a:p>
          <a:p>
            <a:endParaRPr lang="en-US" dirty="0"/>
          </a:p>
        </p:txBody>
      </p:sp>
      <p:sp>
        <p:nvSpPr>
          <p:cNvPr id="4" name="Arrow: Right 3">
            <a:extLst>
              <a:ext uri="{FF2B5EF4-FFF2-40B4-BE49-F238E27FC236}">
                <a16:creationId xmlns:a16="http://schemas.microsoft.com/office/drawing/2014/main" id="{2455A67F-AFB0-4138-83DF-B1EE0CFA3E85}"/>
              </a:ext>
            </a:extLst>
          </p:cNvPr>
          <p:cNvSpPr/>
          <p:nvPr/>
        </p:nvSpPr>
        <p:spPr>
          <a:xfrm>
            <a:off x="5557157" y="2918313"/>
            <a:ext cx="1077686" cy="865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BCB2B4-1ED9-4D24-82E8-C11B2A93101F}"/>
              </a:ext>
            </a:extLst>
          </p:cNvPr>
          <p:cNvSpPr txBox="1"/>
          <p:nvPr/>
        </p:nvSpPr>
        <p:spPr>
          <a:xfrm>
            <a:off x="7134959" y="2829621"/>
            <a:ext cx="2139043" cy="954107"/>
          </a:xfrm>
          <a:prstGeom prst="rect">
            <a:avLst/>
          </a:prstGeom>
          <a:noFill/>
        </p:spPr>
        <p:txBody>
          <a:bodyPr wrap="square" rtlCol="0">
            <a:spAutoFit/>
          </a:bodyPr>
          <a:lstStyle/>
          <a:p>
            <a:r>
              <a:rPr lang="en-US" sz="2800" dirty="0"/>
              <a:t>Equivalent statements</a:t>
            </a:r>
          </a:p>
        </p:txBody>
      </p:sp>
    </p:spTree>
    <p:extLst>
      <p:ext uri="{BB962C8B-B14F-4D97-AF65-F5344CB8AC3E}">
        <p14:creationId xmlns:p14="http://schemas.microsoft.com/office/powerpoint/2010/main" val="301882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65F1-D4EC-453B-9645-A87C35FA1941}"/>
              </a:ext>
            </a:extLst>
          </p:cNvPr>
          <p:cNvSpPr>
            <a:spLocks noGrp="1"/>
          </p:cNvSpPr>
          <p:nvPr>
            <p:ph type="title"/>
          </p:nvPr>
        </p:nvSpPr>
        <p:spPr>
          <a:xfrm>
            <a:off x="676746" y="609600"/>
            <a:ext cx="3729076" cy="1320800"/>
          </a:xfrm>
        </p:spPr>
        <p:txBody>
          <a:bodyPr anchor="ctr">
            <a:normAutofit/>
          </a:bodyPr>
          <a:lstStyle/>
          <a:p>
            <a:pPr>
              <a:lnSpc>
                <a:spcPct val="90000"/>
              </a:lnSpc>
            </a:pPr>
            <a:r>
              <a:rPr lang="en-US" sz="3100" dirty="0"/>
              <a:t>Syntax: Functions and classes </a:t>
            </a:r>
            <a:r>
              <a:rPr lang="en-US" sz="800" dirty="0"/>
              <a:t>Anna W</a:t>
            </a:r>
          </a:p>
        </p:txBody>
      </p:sp>
      <p:sp>
        <p:nvSpPr>
          <p:cNvPr id="3" name="Content Placeholder 2">
            <a:extLst>
              <a:ext uri="{FF2B5EF4-FFF2-40B4-BE49-F238E27FC236}">
                <a16:creationId xmlns:a16="http://schemas.microsoft.com/office/drawing/2014/main" id="{5B15E798-F51B-4E7E-82A2-3714462BF9CF}"/>
              </a:ext>
            </a:extLst>
          </p:cNvPr>
          <p:cNvSpPr>
            <a:spLocks noGrp="1"/>
          </p:cNvSpPr>
          <p:nvPr>
            <p:ph idx="1"/>
          </p:nvPr>
        </p:nvSpPr>
        <p:spPr>
          <a:xfrm>
            <a:off x="685167" y="2160589"/>
            <a:ext cx="3720916" cy="3560733"/>
          </a:xfrm>
        </p:spPr>
        <p:txBody>
          <a:bodyPr>
            <a:normAutofit/>
          </a:bodyPr>
          <a:lstStyle/>
          <a:p>
            <a:r>
              <a:rPr lang="en-US" dirty="0"/>
              <a:t>Functions - Every function in Swift has a type, consisting of the function’s parameter types and return type. </a:t>
            </a:r>
          </a:p>
          <a:p>
            <a:r>
              <a:rPr lang="en-US" dirty="0"/>
              <a:t>Classes - You introduce classes with the class keyword and place the  entire definition within a pair of braces:</a:t>
            </a:r>
          </a:p>
          <a:p>
            <a:endParaRPr lang="en-US" dirty="0"/>
          </a:p>
        </p:txBody>
      </p:sp>
      <p:pic>
        <p:nvPicPr>
          <p:cNvPr id="1028" name="Picture 4">
            <a:extLst>
              <a:ext uri="{FF2B5EF4-FFF2-40B4-BE49-F238E27FC236}">
                <a16:creationId xmlns:a16="http://schemas.microsoft.com/office/drawing/2014/main" id="{4E0F923E-7285-4A82-B1E9-941B823C8F6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035" y="1916732"/>
            <a:ext cx="4602747" cy="252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478075"/>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TotalTime>
  <Words>819</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Swift</vt:lpstr>
      <vt:lpstr>Swift Introduction  Anna B</vt:lpstr>
      <vt:lpstr>Swift History Carrie</vt:lpstr>
      <vt:lpstr>History continued Carrie</vt:lpstr>
      <vt:lpstr>Pros Landon</vt:lpstr>
      <vt:lpstr>Pros Anna B</vt:lpstr>
      <vt:lpstr>Cons Andrew</vt:lpstr>
      <vt:lpstr>Syntax: Variables Tyler</vt:lpstr>
      <vt:lpstr>Syntax: Functions and classes Anna W</vt:lpstr>
      <vt:lpstr>Classes continued Anna W</vt:lpstr>
      <vt:lpstr>Applications Landon</vt:lpstr>
      <vt:lpstr>Applications  Inan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dc:title>
  <dc:creator>ISMAILOV, INAN S</dc:creator>
  <cp:lastModifiedBy>Inan I</cp:lastModifiedBy>
  <cp:revision>7</cp:revision>
  <dcterms:created xsi:type="dcterms:W3CDTF">2019-12-05T15:26:12Z</dcterms:created>
  <dcterms:modified xsi:type="dcterms:W3CDTF">2019-12-15T20:17:17Z</dcterms:modified>
</cp:coreProperties>
</file>