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gif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4" r:id="rId6"/>
    <p:sldId id="259" r:id="rId7"/>
    <p:sldId id="265" r:id="rId8"/>
    <p:sldId id="266" r:id="rId9"/>
    <p:sldId id="267" r:id="rId10"/>
    <p:sldId id="269" r:id="rId11"/>
    <p:sldId id="261" r:id="rId12"/>
    <p:sldId id="262" r:id="rId13"/>
    <p:sldId id="26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9176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31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89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623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089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45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86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63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476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435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437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4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476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01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01.com/xD8AEnO.html" TargetMode="External"/><Relationship Id="rId7" Type="http://schemas.openxmlformats.org/officeDocument/2006/relationships/hyperlink" Target="https://zh.wikipedia.org/wiki/AdaBoos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ead01.com/xD8AEnO.html#.WlSHaKjXZEY" TargetMode="External"/><Relationship Id="rId5" Type="http://schemas.openxmlformats.org/officeDocument/2006/relationships/hyperlink" Target="http://scikit-learn.org/stable/modules/generated/sklearn.ensemble.IsolationForest.html#sklearn.ensemble.IsolationForest" TargetMode="External"/><Relationship Id="rId4" Type="http://schemas.openxmlformats.org/officeDocument/2006/relationships/hyperlink" Target="http://scikit-learn.org/stable/modules/outlier_detection.html#isolation-fore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55" y="1185611"/>
            <a:ext cx="4011210" cy="2492681"/>
          </a:xfrm>
          <a:prstGeom prst="rect">
            <a:avLst/>
          </a:prstGeom>
        </p:spPr>
      </p:pic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20260" y="-60961"/>
            <a:ext cx="8520600" cy="123964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Isolation Forest</a:t>
            </a:r>
            <a:endParaRPr 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657085"/>
            <a:ext cx="8520600" cy="132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B04505011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工海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顧家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琛</a:t>
            </a:r>
            <a:endParaRPr 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Review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5400" y="1343892"/>
            <a:ext cx="8520600" cy="309835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n_estimators , max_samples :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Default: 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</a:rPr>
              <a:t>n_estimators = 100 , </a:t>
            </a:r>
            <a:r>
              <a:rPr lang="en-US" altLang="zh-TW" b="1" dirty="0">
                <a:solidFill>
                  <a:srgbClr val="FF0000"/>
                </a:solidFill>
              </a:rPr>
              <a:t>max_samples = 256  </a:t>
            </a:r>
          </a:p>
          <a:p>
            <a:pPr lvl="0">
              <a:buNone/>
            </a:pP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19" y="0"/>
            <a:ext cx="37051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炸 1 1"/>
          <p:cNvSpPr/>
          <p:nvPr/>
        </p:nvSpPr>
        <p:spPr>
          <a:xfrm>
            <a:off x="4488873" y="-87511"/>
            <a:ext cx="4461163" cy="249127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5354754" y="666698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101801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TW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/>
              <a:t>Reference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read01.com/xD8AEnO.html</a:t>
            </a:r>
            <a:endParaRPr lang="en-US" altLang="zh-TW" dirty="0">
              <a:hlinkClick r:id="rId3"/>
            </a:endParaRPr>
          </a:p>
          <a:p>
            <a:pPr lvl="0">
              <a:buNone/>
            </a:pP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scikit-learn.org/stable/modules/outlier_detection.html#isolation-forest</a:t>
            </a:r>
            <a:endParaRPr lang="en-US" altLang="zh-TW" dirty="0" smtClean="0"/>
          </a:p>
          <a:p>
            <a:pPr lvl="0">
              <a:buNone/>
            </a:pPr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scikit-learn.org/stable/modules/generated/sklearn.ensemble.IsolationForest.html#sklearn.ensemble.IsolationForest</a:t>
            </a:r>
            <a:endParaRPr lang="en-US" altLang="zh-TW" dirty="0" smtClean="0"/>
          </a:p>
          <a:p>
            <a:pPr lvl="0">
              <a:buNone/>
            </a:pPr>
            <a:r>
              <a:rPr lang="en-US" altLang="zh-TW" dirty="0">
                <a:hlinkClick r:id="rId6"/>
              </a:rPr>
              <a:t>https://read01.com/xD8AEnO.html#.</a:t>
            </a:r>
            <a:r>
              <a:rPr lang="en-US" altLang="zh-TW" dirty="0" smtClean="0">
                <a:hlinkClick r:id="rId6"/>
              </a:rPr>
              <a:t>WlSHaKjXZEY</a:t>
            </a:r>
            <a:endParaRPr lang="en-US" altLang="zh-TW" dirty="0" smtClean="0"/>
          </a:p>
          <a:p>
            <a:pPr lvl="0">
              <a:buNone/>
            </a:pPr>
            <a:r>
              <a:rPr lang="en-US" altLang="zh-TW" dirty="0">
                <a:hlinkClick r:id="rId7"/>
              </a:rPr>
              <a:t>https://</a:t>
            </a:r>
            <a:r>
              <a:rPr lang="en-US" altLang="zh-TW" dirty="0" smtClean="0">
                <a:hlinkClick r:id="rId7"/>
              </a:rPr>
              <a:t>zh.wikipedia.org/wiki/AdaBoost</a:t>
            </a:r>
            <a:endParaRPr lang="en-US" altLang="zh-TW" dirty="0" smtClean="0"/>
          </a:p>
          <a:p>
            <a:pPr lvl="0">
              <a:buNone/>
            </a:pPr>
            <a:endParaRPr lang="en-US" altLang="zh-TW" dirty="0" smtClean="0"/>
          </a:p>
          <a:p>
            <a:pPr lvl="0">
              <a:buNone/>
            </a:pP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zh-TW" sz="4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utlin</a:t>
            </a:r>
            <a:r>
              <a:rPr 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2961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lnSpc>
                <a:spcPct val="50000"/>
              </a:lnSpc>
              <a:buNone/>
            </a:pPr>
            <a:r>
              <a:rPr 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 Introduction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50000"/>
              </a:lnSpc>
              <a:buNone/>
            </a:pP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．</a:t>
            </a:r>
            <a:r>
              <a:rPr lang="en-US" altLang="zh-TW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iTree</a:t>
            </a:r>
          </a:p>
          <a:p>
            <a:pPr lvl="7">
              <a:lnSpc>
                <a:spcPct val="50000"/>
              </a:lnSpc>
              <a:buNone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．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iForest</a:t>
            </a:r>
          </a:p>
          <a:p>
            <a:pPr lvl="7">
              <a:lnSpc>
                <a:spcPct val="50000"/>
              </a:lnSpc>
              <a:buNone/>
            </a:pPr>
            <a:r>
              <a:rPr lang="zh-TW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Review</a:t>
            </a:r>
            <a:endParaRPr lang="en-US" altLang="zh-TW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7">
              <a:lnSpc>
                <a:spcPct val="50000"/>
              </a:lnSpc>
              <a:buSzPts val="1800"/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</a:p>
          <a:p>
            <a:pPr lvl="7">
              <a:lnSpc>
                <a:spcPct val="50000"/>
              </a:lnSpc>
              <a:buSzPts val="1800"/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．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n_estimators</a:t>
            </a:r>
          </a:p>
          <a:p>
            <a:pPr lvl="7">
              <a:lnSpc>
                <a:spcPct val="50000"/>
              </a:lnSpc>
              <a:buSzPts val="1800"/>
              <a:buNone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．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max_samples</a:t>
            </a:r>
            <a:endParaRPr 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Live </a:t>
            </a:r>
            <a:r>
              <a:rPr 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Demo(Using InAnalysis)</a:t>
            </a:r>
          </a:p>
          <a:p>
            <a:pPr marL="0" lv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  <a:p>
            <a:pPr marL="0" lvl="0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zh-TW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Introduction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80109" y="1373455"/>
            <a:ext cx="8652191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iTree</a:t>
            </a:r>
          </a:p>
          <a:p>
            <a:pPr lvl="0">
              <a:buNone/>
            </a:pPr>
            <a:r>
              <a:rPr lang="zh-TW" altLang="en-US" sz="1400" dirty="0" smtClean="0"/>
              <a:t>．</a:t>
            </a:r>
            <a:r>
              <a:rPr lang="en-US" altLang="zh-TW" sz="1400" dirty="0" smtClean="0"/>
              <a:t>randomly </a:t>
            </a:r>
            <a:r>
              <a:rPr lang="en-US" altLang="zh-TW" sz="1400" dirty="0"/>
              <a:t>selecting a </a:t>
            </a:r>
            <a:r>
              <a:rPr lang="en-US" altLang="zh-TW" sz="1400" dirty="0" smtClean="0"/>
              <a:t>feature</a:t>
            </a:r>
          </a:p>
          <a:p>
            <a:pPr lvl="0">
              <a:buNone/>
            </a:pPr>
            <a:r>
              <a:rPr lang="zh-TW" altLang="en-US" sz="1400" dirty="0" smtClean="0"/>
              <a:t>．</a:t>
            </a:r>
            <a:r>
              <a:rPr lang="en-US" altLang="zh-TW" sz="1400" dirty="0" smtClean="0"/>
              <a:t>randomly </a:t>
            </a:r>
            <a:r>
              <a:rPr lang="en-US" altLang="zh-TW" sz="1400" dirty="0"/>
              <a:t>selecting a split value </a:t>
            </a:r>
            <a:endParaRPr lang="en-US" sz="14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6" y="2982171"/>
            <a:ext cx="3534484" cy="144674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68" y="1495418"/>
            <a:ext cx="3705225" cy="29813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4" t="21754" r="-1584" b="-3324"/>
          <a:stretch/>
        </p:blipFill>
        <p:spPr>
          <a:xfrm>
            <a:off x="3521652" y="1851148"/>
            <a:ext cx="2103120" cy="280559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Introduction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80109" y="1373455"/>
            <a:ext cx="8652191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TW" dirty="0"/>
              <a:t>iTree</a:t>
            </a:r>
          </a:p>
          <a:p>
            <a:pPr lvl="0">
              <a:buNone/>
            </a:pPr>
            <a:r>
              <a:rPr lang="en-US" altLang="zh-TW" sz="1400" dirty="0" smtClean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40433" t="44546" r="40638" b="34563"/>
          <a:stretch/>
        </p:blipFill>
        <p:spPr>
          <a:xfrm>
            <a:off x="1240577" y="2038724"/>
            <a:ext cx="3805698" cy="236268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 rot="288985">
            <a:off x="5062409" y="2420703"/>
            <a:ext cx="3302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Who’s abnormal?</a:t>
            </a:r>
            <a:endParaRPr lang="zh-TW" alt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2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Introduction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80109" y="1373455"/>
            <a:ext cx="8652191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iForest</a:t>
            </a:r>
          </a:p>
          <a:p>
            <a:pPr lvl="0">
              <a:buNone/>
            </a:pPr>
            <a:r>
              <a:rPr lang="zh-TW" altLang="en-US" sz="1400" dirty="0" smtClean="0"/>
              <a:t>．</a:t>
            </a:r>
            <a:r>
              <a:rPr lang="en-US" altLang="zh-TW" sz="1400" dirty="0"/>
              <a:t>measure of normality</a:t>
            </a:r>
            <a:endParaRPr lang="en-US" altLang="zh-TW" sz="1400" dirty="0" smtClean="0"/>
          </a:p>
          <a:p>
            <a:pPr lvl="0">
              <a:buNone/>
            </a:pPr>
            <a:r>
              <a:rPr lang="en-US" altLang="zh-TW" sz="1400" dirty="0" smtClean="0"/>
              <a:t> </a:t>
            </a:r>
          </a:p>
          <a:p>
            <a:pPr lvl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．</a:t>
            </a:r>
            <a:r>
              <a:rPr lang="zh-TW" altLang="zh-TW" sz="1400" dirty="0" smtClean="0">
                <a:solidFill>
                  <a:srgbClr val="FF0000"/>
                </a:solidFill>
              </a:rPr>
              <a:t>高度</a:t>
            </a:r>
            <a:r>
              <a:rPr lang="en-US" altLang="zh-TW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altLang="zh-TW" sz="1400" dirty="0" smtClean="0">
                <a:solidFill>
                  <a:srgbClr val="FF0000"/>
                </a:solidFill>
              </a:rPr>
              <a:t>log</a:t>
            </a:r>
            <a:r>
              <a:rPr lang="en-US" altLang="zh-TW" sz="1400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1400" dirty="0" smtClean="0">
                <a:solidFill>
                  <a:srgbClr val="FF0000"/>
                </a:solidFill>
              </a:rPr>
              <a:t>(n</a:t>
            </a:r>
            <a:r>
              <a:rPr lang="en-US" altLang="zh-TW" sz="1400" dirty="0">
                <a:solidFill>
                  <a:srgbClr val="FF0000"/>
                </a:solidFill>
              </a:rPr>
              <a:t>))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37" y="1827024"/>
            <a:ext cx="6670964" cy="250926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882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Review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606" t="20781" r="4016" b="10040"/>
          <a:stretch/>
        </p:blipFill>
        <p:spPr>
          <a:xfrm>
            <a:off x="110863" y="2126673"/>
            <a:ext cx="8721437" cy="243147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4849" t="19896" r="5000" b="14763"/>
          <a:stretch/>
        </p:blipFill>
        <p:spPr>
          <a:xfrm>
            <a:off x="497081" y="2133600"/>
            <a:ext cx="8243456" cy="2424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Review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5400" y="1343892"/>
            <a:ext cx="8520600" cy="309835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n_estimators , max_samples :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Default: 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</a:rPr>
              <a:t>n_estimators = 100 , max_samples = 256  </a:t>
            </a:r>
          </a:p>
          <a:p>
            <a:pPr lvl="0">
              <a:buNone/>
            </a:pPr>
            <a:endParaRPr 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9457"/>
          <a:stretch/>
        </p:blipFill>
        <p:spPr>
          <a:xfrm>
            <a:off x="165400" y="2862218"/>
            <a:ext cx="4062653" cy="189807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46" y="2774272"/>
            <a:ext cx="2607557" cy="20981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rot="623488">
            <a:off x="5926960" y="1339926"/>
            <a:ext cx="2223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WHY?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95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Review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5400" y="1343892"/>
            <a:ext cx="8520600" cy="309835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</a:rPr>
              <a:t>n_estimators , max_samples :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Default: </a:t>
            </a:r>
            <a:r>
              <a:rPr lang="en-US" altLang="zh-TW" b="1" dirty="0" smtClean="0">
                <a:solidFill>
                  <a:srgbClr val="FF0000"/>
                </a:solidFill>
              </a:rPr>
              <a:t>n_estimators = 100 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</a:rPr>
              <a:t>, max_samples </a:t>
            </a:r>
            <a:r>
              <a:rPr lang="en-US" altLang="zh-TW" b="1" dirty="0" smtClean="0">
                <a:solidFill>
                  <a:schemeClr val="bg2">
                    <a:lumMod val="50000"/>
                  </a:schemeClr>
                </a:solidFill>
              </a:rPr>
              <a:t>= 256  </a:t>
            </a:r>
            <a:endParaRPr lang="en-US" altLang="zh-TW" b="1" dirty="0">
              <a:solidFill>
                <a:schemeClr val="bg2">
                  <a:lumMod val="50000"/>
                </a:schemeClr>
              </a:solidFill>
            </a:endParaRPr>
          </a:p>
          <a:p>
            <a:pPr lvl="0">
              <a:buNone/>
            </a:pPr>
            <a:endParaRPr 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9457"/>
          <a:stretch/>
        </p:blipFill>
        <p:spPr>
          <a:xfrm>
            <a:off x="165400" y="2862218"/>
            <a:ext cx="4062653" cy="189807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146" y="2774272"/>
            <a:ext cx="2607557" cy="20981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rot="623488">
            <a:off x="5926960" y="1339926"/>
            <a:ext cx="22236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WHY?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21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531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Review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65400" y="1343892"/>
            <a:ext cx="8520600" cy="309835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n_estimators , max_samples :</a:t>
            </a:r>
          </a:p>
          <a:p>
            <a:pPr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Default: </a:t>
            </a:r>
            <a:r>
              <a:rPr lang="en-US" altLang="zh-TW" b="1" dirty="0">
                <a:solidFill>
                  <a:schemeClr val="bg2">
                    <a:lumMod val="50000"/>
                  </a:schemeClr>
                </a:solidFill>
              </a:rPr>
              <a:t>n_estimators = 100 , </a:t>
            </a:r>
            <a:r>
              <a:rPr lang="en-US" altLang="zh-TW" b="1" dirty="0">
                <a:solidFill>
                  <a:srgbClr val="FF0000"/>
                </a:solidFill>
              </a:rPr>
              <a:t>max_samples = 256  </a:t>
            </a:r>
          </a:p>
          <a:p>
            <a:pPr lvl="0">
              <a:buNone/>
            </a:pP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35696"/>
            <a:ext cx="3438525" cy="3762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035696"/>
            <a:ext cx="3486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155</Words>
  <Application>Microsoft Office PowerPoint</Application>
  <PresentationFormat>如螢幕大小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標楷體</vt:lpstr>
      <vt:lpstr>Arial</vt:lpstr>
      <vt:lpstr>Wingdings</vt:lpstr>
      <vt:lpstr>Simple Light</vt:lpstr>
      <vt:lpstr>Isolation Forest</vt:lpstr>
      <vt:lpstr>Outline</vt:lpstr>
      <vt:lpstr>Algorithm Introduction</vt:lpstr>
      <vt:lpstr>Algorithm Introduction</vt:lpstr>
      <vt:lpstr>Algorithm Introduction</vt:lpstr>
      <vt:lpstr>Code Review</vt:lpstr>
      <vt:lpstr>Code Review</vt:lpstr>
      <vt:lpstr>Code Review</vt:lpstr>
      <vt:lpstr>Code Review</vt:lpstr>
      <vt:lpstr>Code Review</vt:lpstr>
      <vt:lpstr>Live demo</vt:lpstr>
      <vt:lpstr>Conclusion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期末報告-- [演算法名稱]</dc:title>
  <dc:creator>琛琛</dc:creator>
  <cp:lastModifiedBy>琛琛</cp:lastModifiedBy>
  <cp:revision>41</cp:revision>
  <dcterms:modified xsi:type="dcterms:W3CDTF">2018-01-10T05:45:16Z</dcterms:modified>
</cp:coreProperties>
</file>