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59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然後在繼承演算法中前面的參數設定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房屋的原始價格和預測價格以及學到的回歸線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首先要確定的兩個概念是</a:t>
            </a:r>
            <a:r>
              <a:rPr lang="en-US" altLang="zh-TW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（欠擬合）和</a:t>
            </a:r>
            <a:r>
              <a:rPr lang="en-US" altLang="zh-TW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（過擬合）</a:t>
            </a:r>
            <a:endParaRPr lang="en-US" altLang="zh-TW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表徵線性回歸模型的下面的三張圖中，左圖使用一條直線來作為模型，很明顯無論如何調整起始點和斜率，該直線都不可能很好的擬合給定的五個訓練樣例，更不要說給出的新數據；右圖使用了高階的多項式，過於完美的擬合了訓練樣例，當給出新數據時，很可能會產生較大誤差；而中間的模型則剛剛好，既較完美的擬合訓練樣例，又不過於復雜，基本上描繪清晰了在預測房屋價格時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Prize</a:t>
            </a:r>
            <a:r>
              <a:rPr lang="zh-TW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的關系。</a:t>
            </a:r>
            <a:endParaRPr lang="en-US" altLang="zh-TW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050" dirty="0" smtClean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dirty="0" smtClean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如果</a:t>
            </a:r>
            <a:r>
              <a:rPr lang="zh-TW" sz="10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我們有非常多的特徵，那麼所學的Hypothesis有可能對訓練集擬合的非常好，但是對於新數據預測的很差。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首先，過擬合問題往往源自過多的特徵，例如房價問題，如果我們定義瞭如下的特徵：</a:t>
            </a:r>
            <a:endParaRPr sz="10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那麼對於訓練集，擬合的會非常完美，所以針對過擬合問題，通常會考慮兩種途徑來解決：</a:t>
            </a:r>
            <a:endParaRPr sz="10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.丟棄一些對我們最終預測結果影響不大的特徵，缺點是，拋棄一些特徵，也扔掉了一些關於這個問題的信息。例如，也許所有這些特徵對於預測房屋的價格都是非常有用的，所以我們實際上並不想丟掉一些特徵。</a:t>
            </a:r>
            <a:br>
              <a:rPr lang="zh-TW" dirty="0"/>
            </a:br>
            <a:r>
              <a:rPr lang="zh-TW" dirty="0"/>
              <a:t>2.使用正則化技術，保留所有特徵，但是減少特徵前面的參數θ的大小，具體就是修改線性回歸中的損失函數形式即可，Ridge以及Lasso回歸就是這麼做的。</a:t>
            </a:r>
            <a:endParaRPr sz="1200" dirty="0">
              <a:solidFill>
                <a:srgbClr val="3F3F3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直觀來看，如果我們想解決這個例子中的過擬合問題，最好能將.x3, x4的影響消除，也就是讓θ3≈ 0 , θ4≈ 0 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F3F3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線性回歸的目標是用預測結果盡可能地擬合目標label，用最常見的Least square作為loss function</a:t>
            </a:r>
            <a:endParaRPr sz="1200">
              <a:solidFill>
                <a:srgbClr val="3F3F3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6F6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為了解決線性回歸出現的過擬合</a:t>
            </a:r>
            <a:endParaRPr sz="1200">
              <a:solidFill>
                <a:srgbClr val="6F6F6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6F6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我們對θ0以為的參數進行懲罰，也就是正則化</a:t>
            </a:r>
            <a:endParaRPr sz="1200">
              <a:solidFill>
                <a:srgbClr val="6F6F6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F6F6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嶺回歸與Lasso回歸最大的區別在於嶺回歸引入的是L2範數懲罰項，Lasso回歸引入的是L1範數懲罰項，Lasso回歸能夠使得損失函數中的許多θ均變成0，這點要優於嶺回歸，因為嶺回歸是要所有的θ均存在的，這樣計算量Lasso回歸將遠遠小於嶺回歸。</a:t>
            </a:r>
            <a:endParaRPr sz="1200">
              <a:solidFill>
                <a:srgbClr val="6F6F6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下面的例子在波士頓房價數據上運行了Lasso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可以看到，很多特徵的係數都是0。如果繼續增加alpha的值，得到的模型就會越來越稀疏，即越來越多的特徵係數會變成0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F2F2F"/>
                </a:solidFill>
                <a:highlight>
                  <a:srgbClr val="FFFFFF"/>
                </a:highlight>
              </a:rPr>
              <a:t>但是它也會導致模型靈活度的降低，可能無法捕捉數據中的所有信號。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alpha : float,可選，默認1.0。當alpha為0時算法等同於普通最小二乘法，可通過Linear Regression實現，因此不建議將alpha設為0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lang="zh-TW" sz="1200">
                <a:solidFill>
                  <a:srgbClr val="2F2F2F"/>
                </a:solidFill>
              </a:rPr>
              <a:t>通過Lasso 自帶的CV（Cross Validation）設置，可以直接通過機器挑選最好的alpha。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1177a0bcb306" TargetMode="External"/><Relationship Id="rId4" Type="http://schemas.openxmlformats.org/officeDocument/2006/relationships/hyperlink" Target="http://scikit-learn.org/stable/modules/generated/sklearn.linear_model.Lasso.html#sklearn.linear_model.Lasso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Lasso Regression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168775" y="2667250"/>
            <a:ext cx="6286200" cy="159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2018/01/09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R06525064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Reporter: Chen-Sheng, Gu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Advisor: Dr.Ray-yi, Chang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Review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815827" cy="38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Preview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075" y="1031175"/>
            <a:ext cx="4259049" cy="317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Live Demo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063600" y="2858775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Data Pre-processing : Filter Missing Value</a:t>
            </a:r>
            <a:endParaRPr sz="1800" b="1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Feature Selection : All Features</a:t>
            </a:r>
            <a:endParaRPr sz="1800" b="1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Model Training : alpha 1.0 / 0.5 / 0.01</a:t>
            </a:r>
            <a:endParaRPr sz="1800" b="1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Know the General Regularizers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purpose of the algorithm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Difference between different algorithm of the same problem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Overview of the system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https://www.jianshu.com/p/1177a0bcb306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http://scikit-learn.org/stable/modules/generated/sklearn.linear_model.Lasso.html#sklearn.linear_model.Lasso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0" y="1801675"/>
            <a:ext cx="4045200" cy="167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Outline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Algorithm Introduction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Code Review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Preview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Live Demo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Conclusion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Reference</a:t>
            </a:r>
            <a:br>
              <a:rPr lang="zh-TW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Introduction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820075" y="33556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purpose of the algorithm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Problem of Overfitting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018575"/>
            <a:ext cx="8520600" cy="3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Example: Linear regression (housing prices)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b="1"/>
              <a:t>If we have too many features, the learned hypothesis may fit the training set very well, but fail to generalize to new examples.</a:t>
            </a:r>
            <a:endParaRPr b="1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-2788" t="4174" r="4941" b="7580"/>
          <a:stretch/>
        </p:blipFill>
        <p:spPr>
          <a:xfrm>
            <a:off x="76200" y="1516875"/>
            <a:ext cx="8704825" cy="21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193675" y="3645225"/>
            <a:ext cx="1114800" cy="37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Underfit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871227" y="3633950"/>
            <a:ext cx="1275000" cy="37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Just right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832475" y="3645225"/>
            <a:ext cx="1114800" cy="37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Overfit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the Problem of Overfitting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4428600" cy="344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Options to deal with overfitting: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 dirty="0"/>
              <a:t>Reduce number of features</a:t>
            </a:r>
            <a:endParaRPr b="1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dirty="0"/>
              <a:t>Manually select which features to </a:t>
            </a:r>
            <a:r>
              <a:rPr lang="zh-TW" dirty="0" smtClean="0"/>
              <a:t>keep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 startAt="2"/>
            </a:pPr>
            <a:r>
              <a:rPr lang="zh-TW" b="1" dirty="0" smtClean="0"/>
              <a:t>Regularization</a:t>
            </a:r>
            <a:endParaRPr b="1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dirty="0" smtClean="0"/>
              <a:t>Keep </a:t>
            </a:r>
            <a:r>
              <a:rPr lang="zh-TW" dirty="0"/>
              <a:t>all the features, but reduce magnitude/values of parameters θj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dirty="0"/>
              <a:t>Each of which contributes a bit to predicting y</a:t>
            </a:r>
            <a:endParaRPr dirty="0"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r="6489"/>
          <a:stretch/>
        </p:blipFill>
        <p:spPr>
          <a:xfrm>
            <a:off x="4631175" y="1702563"/>
            <a:ext cx="4428625" cy="1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Regularization</a:t>
            </a:r>
            <a:br>
              <a:rPr lang="zh-TW"/>
            </a:b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75" y="1152425"/>
            <a:ext cx="6278362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Regularization - Loss Function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Regression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Ridge Regression :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0000"/>
                </a:solidFill>
              </a:rPr>
              <a:t>Lasso Regression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: </a:t>
            </a:r>
            <a:r>
              <a:rPr lang="zh-TW"/>
              <a:t> 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425" y="1266325"/>
            <a:ext cx="2913325" cy="6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625" y="2260988"/>
            <a:ext cx="3131495" cy="6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789" y="3319207"/>
            <a:ext cx="3131495" cy="6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橢圓 2"/>
          <p:cNvSpPr/>
          <p:nvPr/>
        </p:nvSpPr>
        <p:spPr>
          <a:xfrm>
            <a:off x="5590901" y="3439887"/>
            <a:ext cx="141547" cy="121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490332" y="3439887"/>
            <a:ext cx="0" cy="27867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660150" y="3444234"/>
            <a:ext cx="0" cy="27867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Lasso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Lasso model: -3.707 * LSTAT + 2.992 * RM + -1.757 * PTRATIO + -1.081 * DIS + -0.7 * NOX + 0.631 * B + 0.54 * CHAS + -0.236 * CRIM + 0.081 * ZN + -0.0 * INDUS + - 0.0 * AGE + 0.0 * RAD + -0.0 * TAX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75" y="1220400"/>
            <a:ext cx="6060073" cy="2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Review</a:t>
            </a:r>
            <a:br>
              <a:rPr lang="zh-TW"/>
            </a:b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75" y="1350050"/>
            <a:ext cx="6539005" cy="32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895</Words>
  <Application>Microsoft Macintosh PowerPoint</Application>
  <PresentationFormat>如螢幕大小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Verdana</vt:lpstr>
      <vt:lpstr>Microsoft Yahei</vt:lpstr>
      <vt:lpstr>Arial</vt:lpstr>
      <vt:lpstr>PT Sans Narrow</vt:lpstr>
      <vt:lpstr>Open Sans</vt:lpstr>
      <vt:lpstr>Tropic</vt:lpstr>
      <vt:lpstr>Lasso Regression</vt:lpstr>
      <vt:lpstr>Outline </vt:lpstr>
      <vt:lpstr>Algorithm Introduction</vt:lpstr>
      <vt:lpstr>The Problem of Overfitting</vt:lpstr>
      <vt:lpstr>Solving the Problem of Overfitting</vt:lpstr>
      <vt:lpstr>Regularization </vt:lpstr>
      <vt:lpstr>Regularization - Loss Function</vt:lpstr>
      <vt:lpstr>Example of Lasso</vt:lpstr>
      <vt:lpstr>Code Review </vt:lpstr>
      <vt:lpstr>Code Review</vt:lpstr>
      <vt:lpstr>Model Preview</vt:lpstr>
      <vt:lpstr>Live Demo</vt:lpstr>
      <vt:lpstr>Conclusion</vt:lpstr>
      <vt:lpstr>Reference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cp:lastModifiedBy>Microsoft Office 使用者</cp:lastModifiedBy>
  <cp:revision>3</cp:revision>
  <dcterms:modified xsi:type="dcterms:W3CDTF">2018-01-10T05:16:31Z</dcterms:modified>
</cp:coreProperties>
</file>