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73" r:id="rId2"/>
    <p:sldId id="281" r:id="rId3"/>
    <p:sldId id="257" r:id="rId4"/>
    <p:sldId id="274" r:id="rId5"/>
    <p:sldId id="258" r:id="rId6"/>
    <p:sldId id="264" r:id="rId7"/>
    <p:sldId id="265" r:id="rId8"/>
    <p:sldId id="275" r:id="rId9"/>
    <p:sldId id="259" r:id="rId10"/>
    <p:sldId id="270" r:id="rId11"/>
    <p:sldId id="276" r:id="rId12"/>
    <p:sldId id="271" r:id="rId13"/>
    <p:sldId id="267" r:id="rId14"/>
    <p:sldId id="277" r:id="rId15"/>
    <p:sldId id="278" r:id="rId16"/>
    <p:sldId id="262" r:id="rId17"/>
    <p:sldId id="279" r:id="rId18"/>
    <p:sldId id="263" r:id="rId19"/>
    <p:sldId id="280"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4"/>
    <p:restoredTop sz="94633"/>
  </p:normalViewPr>
  <p:slideViewPr>
    <p:cSldViewPr snapToGrid="0" snapToObjects="1">
      <p:cViewPr>
        <p:scale>
          <a:sx n="117" d="100"/>
          <a:sy n="117" d="100"/>
        </p:scale>
        <p:origin x="984"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Let’s talk about cities</a:t>
            </a:r>
            <a:r>
              <a:rPr lang="en-US" baseline="0" dirty="0"/>
              <a:t> and transportation first</a:t>
            </a:r>
          </a:p>
          <a:p>
            <a:r>
              <a:rPr lang="en-US" baseline="0" dirty="0"/>
              <a:t>Transportation</a:t>
            </a:r>
          </a:p>
          <a:p>
            <a:r>
              <a:rPr lang="en-US" baseline="0" dirty="0"/>
              <a:t>How to move people and goods is always an urban issue</a:t>
            </a:r>
          </a:p>
          <a:p>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微軟正黑體"/>
              </a:rPr>
              <a:t>Before we start to talk about the </a:t>
            </a:r>
            <a:r>
              <a:rPr lang="en-US" altLang="zh-CN" dirty="0" err="1">
                <a:ea typeface="微軟正黑體"/>
              </a:rPr>
              <a:t>MoD</a:t>
            </a:r>
            <a:r>
              <a:rPr lang="en-US" altLang="zh-CN" dirty="0">
                <a:ea typeface="微軟正黑體"/>
              </a:rPr>
              <a:t> system,</a:t>
            </a:r>
            <a:r>
              <a:rPr lang="en-US" altLang="zh-CN" baseline="0" dirty="0">
                <a:ea typeface="微軟正黑體"/>
              </a:rPr>
              <a:t> let’s talk about city first, because I am an architect and an urban designer by training. Everything goes back to my roots.</a:t>
            </a:r>
            <a:endParaRPr lang="en-US" altLang="zh-CN" dirty="0">
              <a:ea typeface="微軟正黑體"/>
            </a:endParaRP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1270B11-64EA-405A-A9E4-BBE21B127817}"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750647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590327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Let’s talk about cities</a:t>
            </a:r>
            <a:r>
              <a:rPr lang="en-US" baseline="0" dirty="0"/>
              <a:t> and transportation first</a:t>
            </a:r>
          </a:p>
          <a:p>
            <a:r>
              <a:rPr lang="en-US" baseline="0" dirty="0"/>
              <a:t>Transportation</a:t>
            </a:r>
          </a:p>
          <a:p>
            <a:r>
              <a:rPr lang="en-US" baseline="0" dirty="0"/>
              <a:t>How to move people and goods is always an urban issue</a:t>
            </a:r>
          </a:p>
          <a:p>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微軟正黑體"/>
              </a:rPr>
              <a:t>Before we start to talk about the </a:t>
            </a:r>
            <a:r>
              <a:rPr lang="en-US" altLang="zh-CN" dirty="0" err="1">
                <a:ea typeface="微軟正黑體"/>
              </a:rPr>
              <a:t>MoD</a:t>
            </a:r>
            <a:r>
              <a:rPr lang="en-US" altLang="zh-CN" dirty="0">
                <a:ea typeface="微軟正黑體"/>
              </a:rPr>
              <a:t> system,</a:t>
            </a:r>
            <a:r>
              <a:rPr lang="en-US" altLang="zh-CN" baseline="0" dirty="0">
                <a:ea typeface="微軟正黑體"/>
              </a:rPr>
              <a:t> let’s talk about city first, because I am an architect and an urban designer by training. Everything goes back to my roots.</a:t>
            </a:r>
            <a:endParaRPr lang="en-US" altLang="zh-CN" dirty="0">
              <a:ea typeface="微軟正黑體"/>
            </a:endParaRP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1270B11-64EA-405A-A9E4-BBE21B127817}"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1047359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553048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extLst>
      <p:ext uri="{BB962C8B-B14F-4D97-AF65-F5344CB8AC3E}">
        <p14:creationId xmlns:p14="http://schemas.microsoft.com/office/powerpoint/2010/main" val="1382834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Let’s talk about cities</a:t>
            </a:r>
            <a:r>
              <a:rPr lang="en-US" baseline="0" dirty="0"/>
              <a:t> and transportation first</a:t>
            </a:r>
          </a:p>
          <a:p>
            <a:r>
              <a:rPr lang="en-US" baseline="0" dirty="0"/>
              <a:t>Transportation</a:t>
            </a:r>
          </a:p>
          <a:p>
            <a:r>
              <a:rPr lang="en-US" baseline="0" dirty="0"/>
              <a:t>How to move people and goods is always an urban issue</a:t>
            </a:r>
          </a:p>
          <a:p>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微軟正黑體"/>
              </a:rPr>
              <a:t>Before we start to talk about the </a:t>
            </a:r>
            <a:r>
              <a:rPr lang="en-US" altLang="zh-CN" dirty="0" err="1">
                <a:ea typeface="微軟正黑體"/>
              </a:rPr>
              <a:t>MoD</a:t>
            </a:r>
            <a:r>
              <a:rPr lang="en-US" altLang="zh-CN" dirty="0">
                <a:ea typeface="微軟正黑體"/>
              </a:rPr>
              <a:t> system,</a:t>
            </a:r>
            <a:r>
              <a:rPr lang="en-US" altLang="zh-CN" baseline="0" dirty="0">
                <a:ea typeface="微軟正黑體"/>
              </a:rPr>
              <a:t> let’s talk about city first, because I am an architect and an urban designer by training. Everything goes back to my roots.</a:t>
            </a:r>
            <a:endParaRPr lang="en-US" altLang="zh-CN" dirty="0">
              <a:ea typeface="微軟正黑體"/>
            </a:endParaRP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1270B11-64EA-405A-A9E4-BBE21B127817}"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1558316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Let’s talk about cities</a:t>
            </a:r>
            <a:r>
              <a:rPr lang="en-US" baseline="0" dirty="0"/>
              <a:t> and transportation first</a:t>
            </a:r>
          </a:p>
          <a:p>
            <a:r>
              <a:rPr lang="en-US" baseline="0" dirty="0"/>
              <a:t>Transportation</a:t>
            </a:r>
          </a:p>
          <a:p>
            <a:r>
              <a:rPr lang="en-US" baseline="0" dirty="0"/>
              <a:t>How to move people and goods is always an urban issue</a:t>
            </a:r>
          </a:p>
          <a:p>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微軟正黑體"/>
              </a:rPr>
              <a:t>Before we start to talk about the </a:t>
            </a:r>
            <a:r>
              <a:rPr lang="en-US" altLang="zh-CN" dirty="0" err="1">
                <a:ea typeface="微軟正黑體"/>
              </a:rPr>
              <a:t>MoD</a:t>
            </a:r>
            <a:r>
              <a:rPr lang="en-US" altLang="zh-CN" dirty="0">
                <a:ea typeface="微軟正黑體"/>
              </a:rPr>
              <a:t> system,</a:t>
            </a:r>
            <a:r>
              <a:rPr lang="en-US" altLang="zh-CN" baseline="0" dirty="0">
                <a:ea typeface="微軟正黑體"/>
              </a:rPr>
              <a:t> let’s talk about city first, because I am an architect and an urban designer by training. Everything goes back to my roots.</a:t>
            </a:r>
            <a:endParaRPr lang="en-US" altLang="zh-CN" dirty="0">
              <a:ea typeface="微軟正黑體"/>
            </a:endParaRP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1270B11-64EA-405A-A9E4-BBE21B127817}"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1826111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Let’s talk about cities</a:t>
            </a:r>
            <a:r>
              <a:rPr lang="en-US" baseline="0" dirty="0"/>
              <a:t> and transportation first</a:t>
            </a:r>
          </a:p>
          <a:p>
            <a:r>
              <a:rPr lang="en-US" baseline="0" dirty="0"/>
              <a:t>Transportation</a:t>
            </a:r>
          </a:p>
          <a:p>
            <a:r>
              <a:rPr lang="en-US" baseline="0" dirty="0"/>
              <a:t>How to move people and goods is always an urban issue</a:t>
            </a:r>
          </a:p>
          <a:p>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微軟正黑體"/>
              </a:rPr>
              <a:t>Before we start to talk about the </a:t>
            </a:r>
            <a:r>
              <a:rPr lang="en-US" altLang="zh-CN" dirty="0" err="1">
                <a:ea typeface="微軟正黑體"/>
              </a:rPr>
              <a:t>MoD</a:t>
            </a:r>
            <a:r>
              <a:rPr lang="en-US" altLang="zh-CN" dirty="0">
                <a:ea typeface="微軟正黑體"/>
              </a:rPr>
              <a:t> system,</a:t>
            </a:r>
            <a:r>
              <a:rPr lang="en-US" altLang="zh-CN" baseline="0" dirty="0">
                <a:ea typeface="微軟正黑體"/>
              </a:rPr>
              <a:t> let’s talk about city first, because I am an architect and an urban designer by training. Everything goes back to my roots.</a:t>
            </a:r>
            <a:endParaRPr lang="en-US" altLang="zh-CN" dirty="0">
              <a:ea typeface="微軟正黑體"/>
            </a:endParaRP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1270B11-64EA-405A-A9E4-BBE21B127817}"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11111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99768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Let’s talk about cities</a:t>
            </a:r>
            <a:r>
              <a:rPr lang="en-US" baseline="0" dirty="0"/>
              <a:t> and transportation first</a:t>
            </a:r>
          </a:p>
          <a:p>
            <a:r>
              <a:rPr lang="en-US" baseline="0" dirty="0"/>
              <a:t>Transportation</a:t>
            </a:r>
          </a:p>
          <a:p>
            <a:r>
              <a:rPr lang="en-US" baseline="0" dirty="0"/>
              <a:t>How to move people and goods is always an urban issue</a:t>
            </a:r>
          </a:p>
          <a:p>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微軟正黑體"/>
              </a:rPr>
              <a:t>Before we start to talk about the </a:t>
            </a:r>
            <a:r>
              <a:rPr lang="en-US" altLang="zh-CN" dirty="0" err="1">
                <a:ea typeface="微軟正黑體"/>
              </a:rPr>
              <a:t>MoD</a:t>
            </a:r>
            <a:r>
              <a:rPr lang="en-US" altLang="zh-CN" dirty="0">
                <a:ea typeface="微軟正黑體"/>
              </a:rPr>
              <a:t> system,</a:t>
            </a:r>
            <a:r>
              <a:rPr lang="en-US" altLang="zh-CN" baseline="0" dirty="0">
                <a:ea typeface="微軟正黑體"/>
              </a:rPr>
              <a:t> let’s talk about city first, because I am an architect and an urban designer by training. Everything goes back to my roots.</a:t>
            </a:r>
            <a:endParaRPr lang="en-US" altLang="zh-CN" dirty="0">
              <a:ea typeface="微軟正黑體"/>
            </a:endParaRP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1270B11-64EA-405A-A9E4-BBE21B127817}"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1744563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Let’s talk about cities</a:t>
            </a:r>
            <a:r>
              <a:rPr lang="en-US" baseline="0" dirty="0"/>
              <a:t> and transportation first</a:t>
            </a:r>
          </a:p>
          <a:p>
            <a:r>
              <a:rPr lang="en-US" baseline="0" dirty="0"/>
              <a:t>Transportation</a:t>
            </a:r>
          </a:p>
          <a:p>
            <a:r>
              <a:rPr lang="en-US" baseline="0" dirty="0"/>
              <a:t>How to move people and goods is always an urban issue</a:t>
            </a:r>
          </a:p>
          <a:p>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微軟正黑體"/>
              </a:rPr>
              <a:t>Before we start to talk about the </a:t>
            </a:r>
            <a:r>
              <a:rPr lang="en-US" altLang="zh-CN" dirty="0" err="1">
                <a:ea typeface="微軟正黑體"/>
              </a:rPr>
              <a:t>MoD</a:t>
            </a:r>
            <a:r>
              <a:rPr lang="en-US" altLang="zh-CN" dirty="0">
                <a:ea typeface="微軟正黑體"/>
              </a:rPr>
              <a:t> system,</a:t>
            </a:r>
            <a:r>
              <a:rPr lang="en-US" altLang="zh-CN" baseline="0" dirty="0">
                <a:ea typeface="微軟正黑體"/>
              </a:rPr>
              <a:t> let’s talk about city first, because I am an architect and an urban designer by training. Everything goes back to my roots.</a:t>
            </a:r>
            <a:endParaRPr lang="en-US" altLang="zh-CN" dirty="0">
              <a:ea typeface="微軟正黑體"/>
            </a:endParaRP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1270B11-64EA-405A-A9E4-BBE21B127817}"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73507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964213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15276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Let’s talk about cities</a:t>
            </a:r>
            <a:r>
              <a:rPr lang="en-US" baseline="0" dirty="0"/>
              <a:t> and transportation first</a:t>
            </a:r>
          </a:p>
          <a:p>
            <a:r>
              <a:rPr lang="en-US" baseline="0" dirty="0"/>
              <a:t>Transportation</a:t>
            </a:r>
          </a:p>
          <a:p>
            <a:r>
              <a:rPr lang="en-US" baseline="0" dirty="0"/>
              <a:t>How to move people and goods is always an urban issue</a:t>
            </a:r>
          </a:p>
          <a:p>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微軟正黑體"/>
              </a:rPr>
              <a:t>Before we start to talk about the </a:t>
            </a:r>
            <a:r>
              <a:rPr lang="en-US" altLang="zh-CN" dirty="0" err="1">
                <a:ea typeface="微軟正黑體"/>
              </a:rPr>
              <a:t>MoD</a:t>
            </a:r>
            <a:r>
              <a:rPr lang="en-US" altLang="zh-CN" dirty="0">
                <a:ea typeface="微軟正黑體"/>
              </a:rPr>
              <a:t> system,</a:t>
            </a:r>
            <a:r>
              <a:rPr lang="en-US" altLang="zh-CN" baseline="0" dirty="0">
                <a:ea typeface="微軟正黑體"/>
              </a:rPr>
              <a:t> let’s talk about city first, because I am an architect and an urban designer by training. Everything goes back to my roots.</a:t>
            </a:r>
            <a:endParaRPr lang="en-US" altLang="zh-CN" dirty="0">
              <a:ea typeface="微軟正黑體"/>
            </a:endParaRP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1270B11-64EA-405A-A9E4-BBE21B127817}"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1782792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TW"/>
              <a:t>‹#›</a:t>
            </a:fld>
            <a:endParaRPr 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TW"/>
              <a:t>‹#›</a:t>
            </a:fld>
            <a:endParaRPr 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TW"/>
              <a:t>‹#›</a:t>
            </a:fld>
            <a:endParaRPr 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TW"/>
              <a:t>‹#›</a:t>
            </a:fld>
            <a:endParaRPr 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TW"/>
              <a:t>‹#›</a:t>
            </a:fld>
            <a:endParaRPr 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TW"/>
              <a:t>‹#›</a:t>
            </a:fld>
            <a:endParaRPr 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TW"/>
              <a:t>‹#›</a:t>
            </a:fld>
            <a:endParaRPr 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TW"/>
              <a:t>‹#›</a:t>
            </a:fld>
            <a:endParaRPr 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TW"/>
              <a:t>‹#›</a:t>
            </a:fld>
            <a:endParaRPr 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TW"/>
              <a:t>‹#›</a:t>
            </a:fld>
            <a:endParaRPr 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zh-TW"/>
              <a:t>‹#›</a:t>
            </a:fld>
            <a:endParaRPr lang="zh-TW"/>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zh-TW" sz="1000">
                <a:solidFill>
                  <a:schemeClr val="dk2"/>
                </a:solidFill>
              </a:rPr>
              <a:t>‹#›</a:t>
            </a:fld>
            <a:endParaRPr lang="zh-TW"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ntuesoe.com:8008/"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ix6IvwbVpw0" TargetMode="External"/><Relationship Id="rId4" Type="http://schemas.openxmlformats.org/officeDocument/2006/relationships/hyperlink" Target="http://scikit-learn.org/stable/modules/generated/sklearn.ensemble.AdaBoostClassifier.html" TargetMode="External"/><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bwMode="auto">
          <a:xfrm>
            <a:off x="0" y="1666875"/>
            <a:ext cx="9144000" cy="1102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1609" tIns="40805" rIns="81609" bIns="40805" anchor="ctr"/>
          <a:lstStyle>
            <a:lvl1pPr defTabSz="1306513">
              <a:defRPr sz="1900">
                <a:solidFill>
                  <a:schemeClr val="tx1"/>
                </a:solidFill>
                <a:latin typeface="Arial" charset="0"/>
                <a:ea typeface="ＭＳ Ｐゴシック" charset="0"/>
              </a:defRPr>
            </a:lvl1pPr>
            <a:lvl2pPr marL="744538" indent="-285750" defTabSz="1306513">
              <a:defRPr sz="1900">
                <a:solidFill>
                  <a:schemeClr val="tx1"/>
                </a:solidFill>
                <a:latin typeface="Arial" charset="0"/>
                <a:ea typeface="ＭＳ Ｐゴシック" charset="0"/>
              </a:defRPr>
            </a:lvl2pPr>
            <a:lvl3pPr marL="1143000" indent="-228600" defTabSz="1306513">
              <a:defRPr sz="1900">
                <a:solidFill>
                  <a:schemeClr val="tx1"/>
                </a:solidFill>
                <a:latin typeface="Arial" charset="0"/>
                <a:ea typeface="ＭＳ Ｐゴシック" charset="0"/>
              </a:defRPr>
            </a:lvl3pPr>
            <a:lvl4pPr marL="1601788" indent="-230188" defTabSz="1306513">
              <a:defRPr sz="1900">
                <a:solidFill>
                  <a:schemeClr val="tx1"/>
                </a:solidFill>
                <a:latin typeface="Arial" charset="0"/>
                <a:ea typeface="ＭＳ Ｐゴシック" charset="0"/>
              </a:defRPr>
            </a:lvl4pPr>
            <a:lvl5pPr marL="2057400" indent="-230188" defTabSz="1306513">
              <a:defRPr sz="1900">
                <a:solidFill>
                  <a:schemeClr val="tx1"/>
                </a:solidFill>
                <a:latin typeface="Arial" charset="0"/>
                <a:ea typeface="ＭＳ Ｐゴシック" charset="0"/>
              </a:defRPr>
            </a:lvl5pPr>
            <a:lvl6pPr marL="2514600" indent="-230188" defTabSz="1306513" fontAlgn="base">
              <a:spcBef>
                <a:spcPct val="0"/>
              </a:spcBef>
              <a:spcAft>
                <a:spcPct val="0"/>
              </a:spcAft>
              <a:defRPr sz="1900">
                <a:solidFill>
                  <a:schemeClr val="tx1"/>
                </a:solidFill>
                <a:latin typeface="Arial" charset="0"/>
                <a:ea typeface="ＭＳ Ｐゴシック" charset="0"/>
              </a:defRPr>
            </a:lvl6pPr>
            <a:lvl7pPr marL="2971800" indent="-230188" defTabSz="1306513" fontAlgn="base">
              <a:spcBef>
                <a:spcPct val="0"/>
              </a:spcBef>
              <a:spcAft>
                <a:spcPct val="0"/>
              </a:spcAft>
              <a:defRPr sz="1900">
                <a:solidFill>
                  <a:schemeClr val="tx1"/>
                </a:solidFill>
                <a:latin typeface="Arial" charset="0"/>
                <a:ea typeface="ＭＳ Ｐゴシック" charset="0"/>
              </a:defRPr>
            </a:lvl7pPr>
            <a:lvl8pPr marL="3429000" indent="-230188" defTabSz="1306513" fontAlgn="base">
              <a:spcBef>
                <a:spcPct val="0"/>
              </a:spcBef>
              <a:spcAft>
                <a:spcPct val="0"/>
              </a:spcAft>
              <a:defRPr sz="1900">
                <a:solidFill>
                  <a:schemeClr val="tx1"/>
                </a:solidFill>
                <a:latin typeface="Arial" charset="0"/>
                <a:ea typeface="ＭＳ Ｐゴシック" charset="0"/>
              </a:defRPr>
            </a:lvl8pPr>
            <a:lvl9pPr marL="3886200" indent="-230188" defTabSz="1306513" fontAlgn="base">
              <a:spcBef>
                <a:spcPct val="0"/>
              </a:spcBef>
              <a:spcAft>
                <a:spcPct val="0"/>
              </a:spcAft>
              <a:defRPr sz="1900">
                <a:solidFill>
                  <a:schemeClr val="tx1"/>
                </a:solidFill>
                <a:latin typeface="Arial" charset="0"/>
                <a:ea typeface="ＭＳ Ｐゴシック" charset="0"/>
              </a:defRPr>
            </a:lvl9pPr>
          </a:lstStyle>
          <a:p>
            <a:pPr lvl="0" algn="ctr">
              <a:defRPr/>
            </a:pPr>
            <a:r>
              <a:rPr lang="en-US" sz="7200" b="1" kern="1200" dirty="0" err="1">
                <a:solidFill>
                  <a:srgbClr val="FF0000"/>
                </a:solidFill>
                <a:latin typeface="Helvetica"/>
                <a:ea typeface="微軟正黑體"/>
                <a:cs typeface="Helvetica"/>
              </a:rPr>
              <a:t>AdaBoost</a:t>
            </a:r>
            <a:r>
              <a:rPr lang="en-US" sz="7200" b="1" kern="1200" dirty="0">
                <a:solidFill>
                  <a:srgbClr val="FF0000"/>
                </a:solidFill>
                <a:latin typeface="Helvetica"/>
                <a:ea typeface="微軟正黑體"/>
                <a:cs typeface="Helvetica"/>
              </a:rPr>
              <a:t> Classifier</a:t>
            </a:r>
            <a:endParaRPr lang="en-US" sz="8800" b="1" kern="1200" dirty="0">
              <a:solidFill>
                <a:srgbClr val="FF0000"/>
              </a:solidFill>
              <a:latin typeface="Helvetica"/>
              <a:ea typeface="微軟正黑體"/>
              <a:cs typeface="Helvetica"/>
            </a:endParaRPr>
          </a:p>
        </p:txBody>
      </p:sp>
      <p:sp>
        <p:nvSpPr>
          <p:cNvPr id="14" name="Title 1"/>
          <p:cNvSpPr txBox="1">
            <a:spLocks/>
          </p:cNvSpPr>
          <p:nvPr/>
        </p:nvSpPr>
        <p:spPr bwMode="auto">
          <a:xfrm>
            <a:off x="0" y="3086100"/>
            <a:ext cx="9144000" cy="7940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1609" tIns="40805" rIns="81609" bIns="40805" anchor="t"/>
          <a:lstStyle>
            <a:lvl1pPr defTabSz="1306513">
              <a:defRPr sz="1900">
                <a:solidFill>
                  <a:schemeClr val="tx1"/>
                </a:solidFill>
                <a:latin typeface="Arial" charset="0"/>
                <a:ea typeface="ＭＳ Ｐゴシック" charset="0"/>
              </a:defRPr>
            </a:lvl1pPr>
            <a:lvl2pPr marL="744538" indent="-285750" defTabSz="1306513">
              <a:defRPr sz="1900">
                <a:solidFill>
                  <a:schemeClr val="tx1"/>
                </a:solidFill>
                <a:latin typeface="Arial" charset="0"/>
                <a:ea typeface="ＭＳ Ｐゴシック" charset="0"/>
              </a:defRPr>
            </a:lvl2pPr>
            <a:lvl3pPr marL="1143000" indent="-228600" defTabSz="1306513">
              <a:defRPr sz="1900">
                <a:solidFill>
                  <a:schemeClr val="tx1"/>
                </a:solidFill>
                <a:latin typeface="Arial" charset="0"/>
                <a:ea typeface="ＭＳ Ｐゴシック" charset="0"/>
              </a:defRPr>
            </a:lvl3pPr>
            <a:lvl4pPr marL="1601788" indent="-230188" defTabSz="1306513">
              <a:defRPr sz="1900">
                <a:solidFill>
                  <a:schemeClr val="tx1"/>
                </a:solidFill>
                <a:latin typeface="Arial" charset="0"/>
                <a:ea typeface="ＭＳ Ｐゴシック" charset="0"/>
              </a:defRPr>
            </a:lvl4pPr>
            <a:lvl5pPr marL="2057400" indent="-230188" defTabSz="1306513">
              <a:defRPr sz="1900">
                <a:solidFill>
                  <a:schemeClr val="tx1"/>
                </a:solidFill>
                <a:latin typeface="Arial" charset="0"/>
                <a:ea typeface="ＭＳ Ｐゴシック" charset="0"/>
              </a:defRPr>
            </a:lvl5pPr>
            <a:lvl6pPr marL="2514600" indent="-230188" defTabSz="1306513" fontAlgn="base">
              <a:spcBef>
                <a:spcPct val="0"/>
              </a:spcBef>
              <a:spcAft>
                <a:spcPct val="0"/>
              </a:spcAft>
              <a:defRPr sz="1900">
                <a:solidFill>
                  <a:schemeClr val="tx1"/>
                </a:solidFill>
                <a:latin typeface="Arial" charset="0"/>
                <a:ea typeface="ＭＳ Ｐゴシック" charset="0"/>
              </a:defRPr>
            </a:lvl6pPr>
            <a:lvl7pPr marL="2971800" indent="-230188" defTabSz="1306513" fontAlgn="base">
              <a:spcBef>
                <a:spcPct val="0"/>
              </a:spcBef>
              <a:spcAft>
                <a:spcPct val="0"/>
              </a:spcAft>
              <a:defRPr sz="1900">
                <a:solidFill>
                  <a:schemeClr val="tx1"/>
                </a:solidFill>
                <a:latin typeface="Arial" charset="0"/>
                <a:ea typeface="ＭＳ Ｐゴシック" charset="0"/>
              </a:defRPr>
            </a:lvl7pPr>
            <a:lvl8pPr marL="3429000" indent="-230188" defTabSz="1306513" fontAlgn="base">
              <a:spcBef>
                <a:spcPct val="0"/>
              </a:spcBef>
              <a:spcAft>
                <a:spcPct val="0"/>
              </a:spcAft>
              <a:defRPr sz="1900">
                <a:solidFill>
                  <a:schemeClr val="tx1"/>
                </a:solidFill>
                <a:latin typeface="Arial" charset="0"/>
                <a:ea typeface="ＭＳ Ｐゴシック" charset="0"/>
              </a:defRPr>
            </a:lvl8pPr>
            <a:lvl9pPr marL="3886200" indent="-230188" defTabSz="1306513" fontAlgn="base">
              <a:spcBef>
                <a:spcPct val="0"/>
              </a:spcBef>
              <a:spcAft>
                <a:spcPct val="0"/>
              </a:spcAft>
              <a:defRPr sz="1900">
                <a:solidFill>
                  <a:schemeClr val="tx1"/>
                </a:solidFill>
                <a:latin typeface="Arial" charset="0"/>
                <a:ea typeface="ＭＳ Ｐゴシック" charset="0"/>
              </a:defRPr>
            </a:lvl9pPr>
          </a:lstStyle>
          <a:p>
            <a:pPr lvl="0" algn="ctr">
              <a:defRPr/>
            </a:pPr>
            <a:r>
              <a:rPr lang="zh-TW" altLang="en-US" sz="2188" b="1" dirty="0">
                <a:solidFill>
                  <a:schemeClr val="bg1"/>
                </a:solidFill>
                <a:latin typeface="Helvetica"/>
                <a:ea typeface="微軟正黑體"/>
                <a:cs typeface="Helvetica"/>
              </a:rPr>
              <a:t>學號：</a:t>
            </a:r>
            <a:r>
              <a:rPr lang="en-US" altLang="zh-TW" sz="2188" b="1" dirty="0">
                <a:solidFill>
                  <a:schemeClr val="bg1"/>
                </a:solidFill>
                <a:latin typeface="Helvetica"/>
                <a:ea typeface="微軟正黑體"/>
                <a:cs typeface="Helvetica"/>
              </a:rPr>
              <a:t>r02543045</a:t>
            </a:r>
          </a:p>
          <a:p>
            <a:pPr lvl="0" algn="ctr">
              <a:defRPr/>
            </a:pPr>
            <a:r>
              <a:rPr lang="zh-TW" altLang="en-US" sz="2188" b="1" dirty="0">
                <a:solidFill>
                  <a:schemeClr val="bg1"/>
                </a:solidFill>
                <a:latin typeface="Helvetica"/>
                <a:ea typeface="微軟正黑體"/>
                <a:cs typeface="Helvetica"/>
              </a:rPr>
              <a:t>姓名：辛丞鈞</a:t>
            </a:r>
            <a:endParaRPr lang="zh-TW" altLang="en-US" sz="2188" b="1" dirty="0">
              <a:solidFill>
                <a:schemeClr val="bg1"/>
              </a:solidFill>
              <a:latin typeface="Helvetica"/>
              <a:ea typeface="微軟正黑體"/>
              <a:cs typeface="Helvetica"/>
            </a:endParaRPr>
          </a:p>
        </p:txBody>
      </p:sp>
    </p:spTree>
    <p:extLst>
      <p:ext uri="{BB962C8B-B14F-4D97-AF65-F5344CB8AC3E}">
        <p14:creationId xmlns:p14="http://schemas.microsoft.com/office/powerpoint/2010/main" val="815748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21123"/>
          <a:stretch/>
        </p:blipFill>
        <p:spPr>
          <a:xfrm>
            <a:off x="-1" y="25400"/>
            <a:ext cx="9144001" cy="6430431"/>
          </a:xfrm>
          <a:prstGeom prst="rect">
            <a:avLst/>
          </a:prstGeom>
        </p:spPr>
      </p:pic>
      <p:sp>
        <p:nvSpPr>
          <p:cNvPr id="29" name="Rectangle 28"/>
          <p:cNvSpPr/>
          <p:nvPr/>
        </p:nvSpPr>
        <p:spPr>
          <a:xfrm>
            <a:off x="237272" y="368592"/>
            <a:ext cx="2378150" cy="74959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27591" y="-85060"/>
            <a:ext cx="9718158" cy="148855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27591" y="2151320"/>
            <a:ext cx="10154093" cy="1722287"/>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05047" y="4556147"/>
            <a:ext cx="10154093" cy="234261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548809" y="3873607"/>
            <a:ext cx="2417135" cy="68253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548809" y="1401727"/>
            <a:ext cx="9449684" cy="74959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900875" y="1401727"/>
            <a:ext cx="2378150" cy="74959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601295" y="3818378"/>
            <a:ext cx="5933451" cy="737768"/>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6692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1666875"/>
            <a:ext cx="9144000" cy="1102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1609" tIns="40805" rIns="81609" bIns="40805" anchor="ctr"/>
          <a:lstStyle>
            <a:lvl1pPr defTabSz="1306513">
              <a:defRPr sz="1900">
                <a:solidFill>
                  <a:schemeClr val="tx1"/>
                </a:solidFill>
                <a:latin typeface="Arial" charset="0"/>
                <a:ea typeface="ＭＳ Ｐゴシック" charset="0"/>
              </a:defRPr>
            </a:lvl1pPr>
            <a:lvl2pPr marL="744538" indent="-285750" defTabSz="1306513">
              <a:defRPr sz="1900">
                <a:solidFill>
                  <a:schemeClr val="tx1"/>
                </a:solidFill>
                <a:latin typeface="Arial" charset="0"/>
                <a:ea typeface="ＭＳ Ｐゴシック" charset="0"/>
              </a:defRPr>
            </a:lvl2pPr>
            <a:lvl3pPr marL="1143000" indent="-228600" defTabSz="1306513">
              <a:defRPr sz="1900">
                <a:solidFill>
                  <a:schemeClr val="tx1"/>
                </a:solidFill>
                <a:latin typeface="Arial" charset="0"/>
                <a:ea typeface="ＭＳ Ｐゴシック" charset="0"/>
              </a:defRPr>
            </a:lvl3pPr>
            <a:lvl4pPr marL="1601788" indent="-230188" defTabSz="1306513">
              <a:defRPr sz="1900">
                <a:solidFill>
                  <a:schemeClr val="tx1"/>
                </a:solidFill>
                <a:latin typeface="Arial" charset="0"/>
                <a:ea typeface="ＭＳ Ｐゴシック" charset="0"/>
              </a:defRPr>
            </a:lvl4pPr>
            <a:lvl5pPr marL="2057400" indent="-230188" defTabSz="1306513">
              <a:defRPr sz="1900">
                <a:solidFill>
                  <a:schemeClr val="tx1"/>
                </a:solidFill>
                <a:latin typeface="Arial" charset="0"/>
                <a:ea typeface="ＭＳ Ｐゴシック" charset="0"/>
              </a:defRPr>
            </a:lvl5pPr>
            <a:lvl6pPr marL="2514600" indent="-230188" defTabSz="1306513" fontAlgn="base">
              <a:spcBef>
                <a:spcPct val="0"/>
              </a:spcBef>
              <a:spcAft>
                <a:spcPct val="0"/>
              </a:spcAft>
              <a:defRPr sz="1900">
                <a:solidFill>
                  <a:schemeClr val="tx1"/>
                </a:solidFill>
                <a:latin typeface="Arial" charset="0"/>
                <a:ea typeface="ＭＳ Ｐゴシック" charset="0"/>
              </a:defRPr>
            </a:lvl6pPr>
            <a:lvl7pPr marL="2971800" indent="-230188" defTabSz="1306513" fontAlgn="base">
              <a:spcBef>
                <a:spcPct val="0"/>
              </a:spcBef>
              <a:spcAft>
                <a:spcPct val="0"/>
              </a:spcAft>
              <a:defRPr sz="1900">
                <a:solidFill>
                  <a:schemeClr val="tx1"/>
                </a:solidFill>
                <a:latin typeface="Arial" charset="0"/>
                <a:ea typeface="ＭＳ Ｐゴシック" charset="0"/>
              </a:defRPr>
            </a:lvl7pPr>
            <a:lvl8pPr marL="3429000" indent="-230188" defTabSz="1306513" fontAlgn="base">
              <a:spcBef>
                <a:spcPct val="0"/>
              </a:spcBef>
              <a:spcAft>
                <a:spcPct val="0"/>
              </a:spcAft>
              <a:defRPr sz="1900">
                <a:solidFill>
                  <a:schemeClr val="tx1"/>
                </a:solidFill>
                <a:latin typeface="Arial" charset="0"/>
                <a:ea typeface="ＭＳ Ｐゴシック" charset="0"/>
              </a:defRPr>
            </a:lvl8pPr>
            <a:lvl9pPr marL="3886200" indent="-230188" defTabSz="1306513" fontAlgn="base">
              <a:spcBef>
                <a:spcPct val="0"/>
              </a:spcBef>
              <a:spcAft>
                <a:spcPct val="0"/>
              </a:spcAft>
              <a:defRPr sz="1900">
                <a:solidFill>
                  <a:schemeClr val="tx1"/>
                </a:solidFill>
                <a:latin typeface="Arial" charset="0"/>
                <a:ea typeface="ＭＳ Ｐゴシック" charset="0"/>
              </a:defRPr>
            </a:lvl9pPr>
          </a:lstStyle>
          <a:p>
            <a:pPr lvl="0" algn="ctr">
              <a:defRPr/>
            </a:pPr>
            <a:r>
              <a:rPr lang="en-US" altLang="zh-TW" sz="8800" b="1" dirty="0">
                <a:solidFill>
                  <a:srgbClr val="FF0000"/>
                </a:solidFill>
              </a:rPr>
              <a:t>Model Preview</a:t>
            </a:r>
            <a:endParaRPr lang="en-US" sz="9600" b="1" kern="1200" dirty="0">
              <a:solidFill>
                <a:srgbClr val="FF0000"/>
              </a:solidFill>
              <a:latin typeface="Helvetica"/>
              <a:ea typeface="微軟正黑體"/>
              <a:cs typeface="Helvetica"/>
            </a:endParaRPr>
          </a:p>
        </p:txBody>
      </p:sp>
      <p:sp>
        <p:nvSpPr>
          <p:cNvPr id="14" name="Title 1"/>
          <p:cNvSpPr txBox="1">
            <a:spLocks/>
          </p:cNvSpPr>
          <p:nvPr/>
        </p:nvSpPr>
        <p:spPr bwMode="auto">
          <a:xfrm>
            <a:off x="0" y="3086100"/>
            <a:ext cx="9144000" cy="7940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1609" tIns="40805" rIns="81609" bIns="40805" anchor="t"/>
          <a:lstStyle>
            <a:lvl1pPr defTabSz="1306513">
              <a:defRPr sz="1900">
                <a:solidFill>
                  <a:schemeClr val="tx1"/>
                </a:solidFill>
                <a:latin typeface="Arial" charset="0"/>
                <a:ea typeface="ＭＳ Ｐゴシック" charset="0"/>
              </a:defRPr>
            </a:lvl1pPr>
            <a:lvl2pPr marL="744538" indent="-285750" defTabSz="1306513">
              <a:defRPr sz="1900">
                <a:solidFill>
                  <a:schemeClr val="tx1"/>
                </a:solidFill>
                <a:latin typeface="Arial" charset="0"/>
                <a:ea typeface="ＭＳ Ｐゴシック" charset="0"/>
              </a:defRPr>
            </a:lvl2pPr>
            <a:lvl3pPr marL="1143000" indent="-228600" defTabSz="1306513">
              <a:defRPr sz="1900">
                <a:solidFill>
                  <a:schemeClr val="tx1"/>
                </a:solidFill>
                <a:latin typeface="Arial" charset="0"/>
                <a:ea typeface="ＭＳ Ｐゴシック" charset="0"/>
              </a:defRPr>
            </a:lvl3pPr>
            <a:lvl4pPr marL="1601788" indent="-230188" defTabSz="1306513">
              <a:defRPr sz="1900">
                <a:solidFill>
                  <a:schemeClr val="tx1"/>
                </a:solidFill>
                <a:latin typeface="Arial" charset="0"/>
                <a:ea typeface="ＭＳ Ｐゴシック" charset="0"/>
              </a:defRPr>
            </a:lvl4pPr>
            <a:lvl5pPr marL="2057400" indent="-230188" defTabSz="1306513">
              <a:defRPr sz="1900">
                <a:solidFill>
                  <a:schemeClr val="tx1"/>
                </a:solidFill>
                <a:latin typeface="Arial" charset="0"/>
                <a:ea typeface="ＭＳ Ｐゴシック" charset="0"/>
              </a:defRPr>
            </a:lvl5pPr>
            <a:lvl6pPr marL="2514600" indent="-230188" defTabSz="1306513" fontAlgn="base">
              <a:spcBef>
                <a:spcPct val="0"/>
              </a:spcBef>
              <a:spcAft>
                <a:spcPct val="0"/>
              </a:spcAft>
              <a:defRPr sz="1900">
                <a:solidFill>
                  <a:schemeClr val="tx1"/>
                </a:solidFill>
                <a:latin typeface="Arial" charset="0"/>
                <a:ea typeface="ＭＳ Ｐゴシック" charset="0"/>
              </a:defRPr>
            </a:lvl6pPr>
            <a:lvl7pPr marL="2971800" indent="-230188" defTabSz="1306513" fontAlgn="base">
              <a:spcBef>
                <a:spcPct val="0"/>
              </a:spcBef>
              <a:spcAft>
                <a:spcPct val="0"/>
              </a:spcAft>
              <a:defRPr sz="1900">
                <a:solidFill>
                  <a:schemeClr val="tx1"/>
                </a:solidFill>
                <a:latin typeface="Arial" charset="0"/>
                <a:ea typeface="ＭＳ Ｐゴシック" charset="0"/>
              </a:defRPr>
            </a:lvl7pPr>
            <a:lvl8pPr marL="3429000" indent="-230188" defTabSz="1306513" fontAlgn="base">
              <a:spcBef>
                <a:spcPct val="0"/>
              </a:spcBef>
              <a:spcAft>
                <a:spcPct val="0"/>
              </a:spcAft>
              <a:defRPr sz="1900">
                <a:solidFill>
                  <a:schemeClr val="tx1"/>
                </a:solidFill>
                <a:latin typeface="Arial" charset="0"/>
                <a:ea typeface="ＭＳ Ｐゴシック" charset="0"/>
              </a:defRPr>
            </a:lvl8pPr>
            <a:lvl9pPr marL="3886200" indent="-230188" defTabSz="1306513" fontAlgn="base">
              <a:spcBef>
                <a:spcPct val="0"/>
              </a:spcBef>
              <a:spcAft>
                <a:spcPct val="0"/>
              </a:spcAft>
              <a:defRPr sz="1900">
                <a:solidFill>
                  <a:schemeClr val="tx1"/>
                </a:solidFill>
                <a:latin typeface="Arial" charset="0"/>
                <a:ea typeface="ＭＳ Ｐゴシック" charset="0"/>
              </a:defRPr>
            </a:lvl9pPr>
          </a:lstStyle>
          <a:p>
            <a:pPr lvl="0" algn="ctr">
              <a:defRPr/>
            </a:pPr>
            <a:endParaRPr lang="zh-TW" altLang="en-US" sz="2188" b="1" dirty="0">
              <a:solidFill>
                <a:srgbClr val="000000"/>
              </a:solidFill>
              <a:latin typeface="Helvetica"/>
              <a:ea typeface="微軟正黑體"/>
              <a:cs typeface="Helvetica"/>
            </a:endParaRPr>
          </a:p>
        </p:txBody>
      </p:sp>
    </p:spTree>
    <p:extLst>
      <p:ext uri="{BB962C8B-B14F-4D97-AF65-F5344CB8AC3E}">
        <p14:creationId xmlns:p14="http://schemas.microsoft.com/office/powerpoint/2010/main" val="6453168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Shape 94"/>
          <p:cNvSpPr txBox="1">
            <a:spLocks noGrp="1"/>
          </p:cNvSpPr>
          <p:nvPr>
            <p:ph type="body" idx="1"/>
          </p:nvPr>
        </p:nvSpPr>
        <p:spPr>
          <a:xfrm>
            <a:off x="165400" y="1025850"/>
            <a:ext cx="8520600" cy="3416400"/>
          </a:xfrm>
          <a:prstGeom prst="rect">
            <a:avLst/>
          </a:prstGeom>
        </p:spPr>
        <p:txBody>
          <a:bodyPr wrap="square" lIns="91425" tIns="91425" rIns="91425" bIns="91425" anchor="t" anchorCtr="0">
            <a:noAutofit/>
          </a:bodyPr>
          <a:lstStyle/>
          <a:p>
            <a:pPr marL="0" lvl="0" indent="0">
              <a:spcBef>
                <a:spcPts val="0"/>
              </a:spcBef>
              <a:buNone/>
            </a:pPr>
            <a:endParaRPr lang="zh-TW" dirty="0"/>
          </a:p>
          <a:p>
            <a:pPr marL="0" lvl="0" indent="0">
              <a:spcBef>
                <a:spcPts val="0"/>
              </a:spcBef>
              <a:buNone/>
            </a:pPr>
            <a:endParaRPr dirty="0"/>
          </a:p>
          <a:p>
            <a:pPr marL="0" lvl="0" indent="0">
              <a:spcBef>
                <a:spcPts val="0"/>
              </a:spcBef>
              <a:buNone/>
            </a:pPr>
            <a:endParaRPr sz="1050" dirty="0">
              <a:solidFill>
                <a:schemeClr val="dk1"/>
              </a:solidFill>
            </a:endParaRPr>
          </a:p>
          <a:p>
            <a:pPr marL="0" lvl="0" indent="0">
              <a:spcBef>
                <a:spcPts val="0"/>
              </a:spcBef>
              <a:buNone/>
            </a:pPr>
            <a:endParaRPr dirty="0"/>
          </a:p>
          <a:p>
            <a:pPr marL="0" lvl="0" indent="0" rtl="0">
              <a:spcBef>
                <a:spcPts val="0"/>
              </a:spcBef>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5868" y="119742"/>
            <a:ext cx="6328673" cy="4746505"/>
          </a:xfrm>
          <a:prstGeom prst="rect">
            <a:avLst/>
          </a:prstGeom>
        </p:spPr>
      </p:pic>
    </p:spTree>
    <p:extLst>
      <p:ext uri="{BB962C8B-B14F-4D97-AF65-F5344CB8AC3E}">
        <p14:creationId xmlns:p14="http://schemas.microsoft.com/office/powerpoint/2010/main" val="850491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3285"/>
            <a:ext cx="9144000" cy="5715000"/>
          </a:xfrm>
          <a:prstGeom prst="rect">
            <a:avLst/>
          </a:prstGeom>
        </p:spPr>
      </p:pic>
      <p:sp>
        <p:nvSpPr>
          <p:cNvPr id="94" name="Shape 94"/>
          <p:cNvSpPr txBox="1">
            <a:spLocks noGrp="1"/>
          </p:cNvSpPr>
          <p:nvPr>
            <p:ph type="body" idx="1"/>
          </p:nvPr>
        </p:nvSpPr>
        <p:spPr>
          <a:xfrm>
            <a:off x="165400" y="1025850"/>
            <a:ext cx="8520600" cy="3416400"/>
          </a:xfrm>
          <a:prstGeom prst="rect">
            <a:avLst/>
          </a:prstGeom>
        </p:spPr>
        <p:txBody>
          <a:bodyPr wrap="square" lIns="91425" tIns="91425" rIns="91425" bIns="91425" anchor="t" anchorCtr="0">
            <a:noAutofit/>
          </a:bodyPr>
          <a:lstStyle/>
          <a:p>
            <a:pPr marL="0" lvl="0" indent="0">
              <a:spcBef>
                <a:spcPts val="0"/>
              </a:spcBef>
              <a:buNone/>
            </a:pPr>
            <a:endParaRPr lang="zh-TW" dirty="0"/>
          </a:p>
          <a:p>
            <a:pPr marL="0" lvl="0" indent="0">
              <a:spcBef>
                <a:spcPts val="0"/>
              </a:spcBef>
              <a:buNone/>
            </a:pPr>
            <a:endParaRPr dirty="0"/>
          </a:p>
          <a:p>
            <a:pPr marL="0" lvl="0" indent="0">
              <a:spcBef>
                <a:spcPts val="0"/>
              </a:spcBef>
              <a:buNone/>
            </a:pPr>
            <a:endParaRPr sz="1050" dirty="0">
              <a:solidFill>
                <a:schemeClr val="dk1"/>
              </a:solidFill>
            </a:endParaRPr>
          </a:p>
          <a:p>
            <a:pPr marL="0" lvl="0" indent="0">
              <a:spcBef>
                <a:spcPts val="0"/>
              </a:spcBef>
              <a:buNone/>
            </a:pPr>
            <a:endParaRPr dirty="0"/>
          </a:p>
          <a:p>
            <a:pPr marL="0" lvl="0" indent="0" rtl="0">
              <a:spcBef>
                <a:spcPts val="0"/>
              </a:spcBef>
              <a:buNone/>
            </a:pPr>
            <a:endParaRPr dirty="0"/>
          </a:p>
        </p:txBody>
      </p:sp>
    </p:spTree>
    <p:extLst>
      <p:ext uri="{BB962C8B-B14F-4D97-AF65-F5344CB8AC3E}">
        <p14:creationId xmlns:p14="http://schemas.microsoft.com/office/powerpoint/2010/main" val="528525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1666875"/>
            <a:ext cx="9144000" cy="1102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1609" tIns="40805" rIns="81609" bIns="40805" anchor="ctr"/>
          <a:lstStyle>
            <a:lvl1pPr defTabSz="1306513">
              <a:defRPr sz="1900">
                <a:solidFill>
                  <a:schemeClr val="tx1"/>
                </a:solidFill>
                <a:latin typeface="Arial" charset="0"/>
                <a:ea typeface="ＭＳ Ｐゴシック" charset="0"/>
              </a:defRPr>
            </a:lvl1pPr>
            <a:lvl2pPr marL="744538" indent="-285750" defTabSz="1306513">
              <a:defRPr sz="1900">
                <a:solidFill>
                  <a:schemeClr val="tx1"/>
                </a:solidFill>
                <a:latin typeface="Arial" charset="0"/>
                <a:ea typeface="ＭＳ Ｐゴシック" charset="0"/>
              </a:defRPr>
            </a:lvl2pPr>
            <a:lvl3pPr marL="1143000" indent="-228600" defTabSz="1306513">
              <a:defRPr sz="1900">
                <a:solidFill>
                  <a:schemeClr val="tx1"/>
                </a:solidFill>
                <a:latin typeface="Arial" charset="0"/>
                <a:ea typeface="ＭＳ Ｐゴシック" charset="0"/>
              </a:defRPr>
            </a:lvl3pPr>
            <a:lvl4pPr marL="1601788" indent="-230188" defTabSz="1306513">
              <a:defRPr sz="1900">
                <a:solidFill>
                  <a:schemeClr val="tx1"/>
                </a:solidFill>
                <a:latin typeface="Arial" charset="0"/>
                <a:ea typeface="ＭＳ Ｐゴシック" charset="0"/>
              </a:defRPr>
            </a:lvl4pPr>
            <a:lvl5pPr marL="2057400" indent="-230188" defTabSz="1306513">
              <a:defRPr sz="1900">
                <a:solidFill>
                  <a:schemeClr val="tx1"/>
                </a:solidFill>
                <a:latin typeface="Arial" charset="0"/>
                <a:ea typeface="ＭＳ Ｐゴシック" charset="0"/>
              </a:defRPr>
            </a:lvl5pPr>
            <a:lvl6pPr marL="2514600" indent="-230188" defTabSz="1306513" fontAlgn="base">
              <a:spcBef>
                <a:spcPct val="0"/>
              </a:spcBef>
              <a:spcAft>
                <a:spcPct val="0"/>
              </a:spcAft>
              <a:defRPr sz="1900">
                <a:solidFill>
                  <a:schemeClr val="tx1"/>
                </a:solidFill>
                <a:latin typeface="Arial" charset="0"/>
                <a:ea typeface="ＭＳ Ｐゴシック" charset="0"/>
              </a:defRPr>
            </a:lvl6pPr>
            <a:lvl7pPr marL="2971800" indent="-230188" defTabSz="1306513" fontAlgn="base">
              <a:spcBef>
                <a:spcPct val="0"/>
              </a:spcBef>
              <a:spcAft>
                <a:spcPct val="0"/>
              </a:spcAft>
              <a:defRPr sz="1900">
                <a:solidFill>
                  <a:schemeClr val="tx1"/>
                </a:solidFill>
                <a:latin typeface="Arial" charset="0"/>
                <a:ea typeface="ＭＳ Ｐゴシック" charset="0"/>
              </a:defRPr>
            </a:lvl7pPr>
            <a:lvl8pPr marL="3429000" indent="-230188" defTabSz="1306513" fontAlgn="base">
              <a:spcBef>
                <a:spcPct val="0"/>
              </a:spcBef>
              <a:spcAft>
                <a:spcPct val="0"/>
              </a:spcAft>
              <a:defRPr sz="1900">
                <a:solidFill>
                  <a:schemeClr val="tx1"/>
                </a:solidFill>
                <a:latin typeface="Arial" charset="0"/>
                <a:ea typeface="ＭＳ Ｐゴシック" charset="0"/>
              </a:defRPr>
            </a:lvl8pPr>
            <a:lvl9pPr marL="3886200" indent="-230188" defTabSz="1306513" fontAlgn="base">
              <a:spcBef>
                <a:spcPct val="0"/>
              </a:spcBef>
              <a:spcAft>
                <a:spcPct val="0"/>
              </a:spcAft>
              <a:defRPr sz="1900">
                <a:solidFill>
                  <a:schemeClr val="tx1"/>
                </a:solidFill>
                <a:latin typeface="Arial" charset="0"/>
                <a:ea typeface="ＭＳ Ｐゴシック" charset="0"/>
              </a:defRPr>
            </a:lvl9pPr>
          </a:lstStyle>
          <a:p>
            <a:pPr lvl="0" algn="ctr">
              <a:defRPr/>
            </a:pPr>
            <a:r>
              <a:rPr lang="en-US" altLang="zh-TW" sz="8800" b="1" dirty="0">
                <a:solidFill>
                  <a:srgbClr val="FF0000"/>
                </a:solidFill>
              </a:rPr>
              <a:t>Live Demo</a:t>
            </a:r>
            <a:endParaRPr lang="en-US" sz="9600" b="1" kern="1200" dirty="0">
              <a:solidFill>
                <a:srgbClr val="FF0000"/>
              </a:solidFill>
              <a:latin typeface="Helvetica"/>
              <a:ea typeface="微軟正黑體"/>
              <a:cs typeface="Helvetica"/>
            </a:endParaRPr>
          </a:p>
        </p:txBody>
      </p:sp>
      <p:sp>
        <p:nvSpPr>
          <p:cNvPr id="14" name="Title 1"/>
          <p:cNvSpPr txBox="1">
            <a:spLocks/>
          </p:cNvSpPr>
          <p:nvPr/>
        </p:nvSpPr>
        <p:spPr bwMode="auto">
          <a:xfrm>
            <a:off x="0" y="3086100"/>
            <a:ext cx="9144000" cy="7940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1609" tIns="40805" rIns="81609" bIns="40805" anchor="t"/>
          <a:lstStyle>
            <a:lvl1pPr defTabSz="1306513">
              <a:defRPr sz="1900">
                <a:solidFill>
                  <a:schemeClr val="tx1"/>
                </a:solidFill>
                <a:latin typeface="Arial" charset="0"/>
                <a:ea typeface="ＭＳ Ｐゴシック" charset="0"/>
              </a:defRPr>
            </a:lvl1pPr>
            <a:lvl2pPr marL="744538" indent="-285750" defTabSz="1306513">
              <a:defRPr sz="1900">
                <a:solidFill>
                  <a:schemeClr val="tx1"/>
                </a:solidFill>
                <a:latin typeface="Arial" charset="0"/>
                <a:ea typeface="ＭＳ Ｐゴシック" charset="0"/>
              </a:defRPr>
            </a:lvl2pPr>
            <a:lvl3pPr marL="1143000" indent="-228600" defTabSz="1306513">
              <a:defRPr sz="1900">
                <a:solidFill>
                  <a:schemeClr val="tx1"/>
                </a:solidFill>
                <a:latin typeface="Arial" charset="0"/>
                <a:ea typeface="ＭＳ Ｐゴシック" charset="0"/>
              </a:defRPr>
            </a:lvl3pPr>
            <a:lvl4pPr marL="1601788" indent="-230188" defTabSz="1306513">
              <a:defRPr sz="1900">
                <a:solidFill>
                  <a:schemeClr val="tx1"/>
                </a:solidFill>
                <a:latin typeface="Arial" charset="0"/>
                <a:ea typeface="ＭＳ Ｐゴシック" charset="0"/>
              </a:defRPr>
            </a:lvl4pPr>
            <a:lvl5pPr marL="2057400" indent="-230188" defTabSz="1306513">
              <a:defRPr sz="1900">
                <a:solidFill>
                  <a:schemeClr val="tx1"/>
                </a:solidFill>
                <a:latin typeface="Arial" charset="0"/>
                <a:ea typeface="ＭＳ Ｐゴシック" charset="0"/>
              </a:defRPr>
            </a:lvl5pPr>
            <a:lvl6pPr marL="2514600" indent="-230188" defTabSz="1306513" fontAlgn="base">
              <a:spcBef>
                <a:spcPct val="0"/>
              </a:spcBef>
              <a:spcAft>
                <a:spcPct val="0"/>
              </a:spcAft>
              <a:defRPr sz="1900">
                <a:solidFill>
                  <a:schemeClr val="tx1"/>
                </a:solidFill>
                <a:latin typeface="Arial" charset="0"/>
                <a:ea typeface="ＭＳ Ｐゴシック" charset="0"/>
              </a:defRPr>
            </a:lvl6pPr>
            <a:lvl7pPr marL="2971800" indent="-230188" defTabSz="1306513" fontAlgn="base">
              <a:spcBef>
                <a:spcPct val="0"/>
              </a:spcBef>
              <a:spcAft>
                <a:spcPct val="0"/>
              </a:spcAft>
              <a:defRPr sz="1900">
                <a:solidFill>
                  <a:schemeClr val="tx1"/>
                </a:solidFill>
                <a:latin typeface="Arial" charset="0"/>
                <a:ea typeface="ＭＳ Ｐゴシック" charset="0"/>
              </a:defRPr>
            </a:lvl7pPr>
            <a:lvl8pPr marL="3429000" indent="-230188" defTabSz="1306513" fontAlgn="base">
              <a:spcBef>
                <a:spcPct val="0"/>
              </a:spcBef>
              <a:spcAft>
                <a:spcPct val="0"/>
              </a:spcAft>
              <a:defRPr sz="1900">
                <a:solidFill>
                  <a:schemeClr val="tx1"/>
                </a:solidFill>
                <a:latin typeface="Arial" charset="0"/>
                <a:ea typeface="ＭＳ Ｐゴシック" charset="0"/>
              </a:defRPr>
            </a:lvl8pPr>
            <a:lvl9pPr marL="3886200" indent="-230188" defTabSz="1306513" fontAlgn="base">
              <a:spcBef>
                <a:spcPct val="0"/>
              </a:spcBef>
              <a:spcAft>
                <a:spcPct val="0"/>
              </a:spcAft>
              <a:defRPr sz="1900">
                <a:solidFill>
                  <a:schemeClr val="tx1"/>
                </a:solidFill>
                <a:latin typeface="Arial" charset="0"/>
                <a:ea typeface="ＭＳ Ｐゴシック" charset="0"/>
              </a:defRPr>
            </a:lvl9pPr>
          </a:lstStyle>
          <a:p>
            <a:pPr algn="ctr">
              <a:defRPr/>
            </a:pPr>
            <a:r>
              <a:rPr lang="en-US" altLang="zh-TW" sz="2188" b="1" dirty="0" err="1" smtClean="0">
                <a:solidFill>
                  <a:srgbClr val="000000"/>
                </a:solidFill>
                <a:latin typeface="Helvetica"/>
                <a:ea typeface="微軟正黑體"/>
                <a:cs typeface="Helvetica"/>
              </a:rPr>
              <a:t>InAnalysis</a:t>
            </a:r>
            <a:r>
              <a:rPr lang="en-US" altLang="zh-TW" sz="2188" b="1" dirty="0" smtClean="0">
                <a:solidFill>
                  <a:srgbClr val="000000"/>
                </a:solidFill>
                <a:latin typeface="Helvetica"/>
                <a:ea typeface="微軟正黑體"/>
                <a:cs typeface="Helvetica"/>
              </a:rPr>
              <a:t> live demo: </a:t>
            </a:r>
            <a:r>
              <a:rPr lang="en-US" altLang="zh-TW" sz="2188" b="1" dirty="0" smtClean="0">
                <a:solidFill>
                  <a:srgbClr val="000000"/>
                </a:solidFill>
                <a:latin typeface="Helvetica"/>
                <a:ea typeface="微軟正黑體"/>
                <a:cs typeface="Helvetica"/>
                <a:hlinkClick r:id="rId3"/>
              </a:rPr>
              <a:t>http</a:t>
            </a:r>
            <a:r>
              <a:rPr lang="en-US" altLang="zh-TW" sz="2188" b="1" dirty="0">
                <a:solidFill>
                  <a:srgbClr val="000000"/>
                </a:solidFill>
                <a:latin typeface="Helvetica"/>
                <a:ea typeface="微軟正黑體"/>
                <a:cs typeface="Helvetica"/>
                <a:hlinkClick r:id="rId3"/>
              </a:rPr>
              <a:t>://ntuesoe.com:8008/</a:t>
            </a:r>
            <a:endParaRPr lang="en-US" altLang="zh-TW" sz="2188" b="1" dirty="0">
              <a:solidFill>
                <a:srgbClr val="000000"/>
              </a:solidFill>
              <a:latin typeface="Helvetica"/>
              <a:ea typeface="微軟正黑體"/>
              <a:cs typeface="Helvetica"/>
            </a:endParaRPr>
          </a:p>
          <a:p>
            <a:pPr lvl="0" algn="ctr">
              <a:defRPr/>
            </a:pPr>
            <a:endParaRPr lang="en-US" altLang="zh-TW" sz="2188" b="1" dirty="0">
              <a:solidFill>
                <a:srgbClr val="000000"/>
              </a:solidFill>
              <a:latin typeface="Helvetica"/>
              <a:ea typeface="微軟正黑體"/>
              <a:cs typeface="Helvetica"/>
            </a:endParaRPr>
          </a:p>
        </p:txBody>
      </p:sp>
    </p:spTree>
    <p:extLst>
      <p:ext uri="{BB962C8B-B14F-4D97-AF65-F5344CB8AC3E}">
        <p14:creationId xmlns:p14="http://schemas.microsoft.com/office/powerpoint/2010/main" val="752548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1666875"/>
            <a:ext cx="9144000" cy="1102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1609" tIns="40805" rIns="81609" bIns="40805" anchor="ctr"/>
          <a:lstStyle>
            <a:lvl1pPr defTabSz="1306513">
              <a:defRPr sz="1900">
                <a:solidFill>
                  <a:schemeClr val="tx1"/>
                </a:solidFill>
                <a:latin typeface="Arial" charset="0"/>
                <a:ea typeface="ＭＳ Ｐゴシック" charset="0"/>
              </a:defRPr>
            </a:lvl1pPr>
            <a:lvl2pPr marL="744538" indent="-285750" defTabSz="1306513">
              <a:defRPr sz="1900">
                <a:solidFill>
                  <a:schemeClr val="tx1"/>
                </a:solidFill>
                <a:latin typeface="Arial" charset="0"/>
                <a:ea typeface="ＭＳ Ｐゴシック" charset="0"/>
              </a:defRPr>
            </a:lvl2pPr>
            <a:lvl3pPr marL="1143000" indent="-228600" defTabSz="1306513">
              <a:defRPr sz="1900">
                <a:solidFill>
                  <a:schemeClr val="tx1"/>
                </a:solidFill>
                <a:latin typeface="Arial" charset="0"/>
                <a:ea typeface="ＭＳ Ｐゴシック" charset="0"/>
              </a:defRPr>
            </a:lvl3pPr>
            <a:lvl4pPr marL="1601788" indent="-230188" defTabSz="1306513">
              <a:defRPr sz="1900">
                <a:solidFill>
                  <a:schemeClr val="tx1"/>
                </a:solidFill>
                <a:latin typeface="Arial" charset="0"/>
                <a:ea typeface="ＭＳ Ｐゴシック" charset="0"/>
              </a:defRPr>
            </a:lvl4pPr>
            <a:lvl5pPr marL="2057400" indent="-230188" defTabSz="1306513">
              <a:defRPr sz="1900">
                <a:solidFill>
                  <a:schemeClr val="tx1"/>
                </a:solidFill>
                <a:latin typeface="Arial" charset="0"/>
                <a:ea typeface="ＭＳ Ｐゴシック" charset="0"/>
              </a:defRPr>
            </a:lvl5pPr>
            <a:lvl6pPr marL="2514600" indent="-230188" defTabSz="1306513" fontAlgn="base">
              <a:spcBef>
                <a:spcPct val="0"/>
              </a:spcBef>
              <a:spcAft>
                <a:spcPct val="0"/>
              </a:spcAft>
              <a:defRPr sz="1900">
                <a:solidFill>
                  <a:schemeClr val="tx1"/>
                </a:solidFill>
                <a:latin typeface="Arial" charset="0"/>
                <a:ea typeface="ＭＳ Ｐゴシック" charset="0"/>
              </a:defRPr>
            </a:lvl6pPr>
            <a:lvl7pPr marL="2971800" indent="-230188" defTabSz="1306513" fontAlgn="base">
              <a:spcBef>
                <a:spcPct val="0"/>
              </a:spcBef>
              <a:spcAft>
                <a:spcPct val="0"/>
              </a:spcAft>
              <a:defRPr sz="1900">
                <a:solidFill>
                  <a:schemeClr val="tx1"/>
                </a:solidFill>
                <a:latin typeface="Arial" charset="0"/>
                <a:ea typeface="ＭＳ Ｐゴシック" charset="0"/>
              </a:defRPr>
            </a:lvl7pPr>
            <a:lvl8pPr marL="3429000" indent="-230188" defTabSz="1306513" fontAlgn="base">
              <a:spcBef>
                <a:spcPct val="0"/>
              </a:spcBef>
              <a:spcAft>
                <a:spcPct val="0"/>
              </a:spcAft>
              <a:defRPr sz="1900">
                <a:solidFill>
                  <a:schemeClr val="tx1"/>
                </a:solidFill>
                <a:latin typeface="Arial" charset="0"/>
                <a:ea typeface="ＭＳ Ｐゴシック" charset="0"/>
              </a:defRPr>
            </a:lvl8pPr>
            <a:lvl9pPr marL="3886200" indent="-230188" defTabSz="1306513" fontAlgn="base">
              <a:spcBef>
                <a:spcPct val="0"/>
              </a:spcBef>
              <a:spcAft>
                <a:spcPct val="0"/>
              </a:spcAft>
              <a:defRPr sz="1900">
                <a:solidFill>
                  <a:schemeClr val="tx1"/>
                </a:solidFill>
                <a:latin typeface="Arial" charset="0"/>
                <a:ea typeface="ＭＳ Ｐゴシック" charset="0"/>
              </a:defRPr>
            </a:lvl9pPr>
          </a:lstStyle>
          <a:p>
            <a:pPr lvl="0" algn="ctr">
              <a:defRPr/>
            </a:pPr>
            <a:r>
              <a:rPr lang="en-US" altLang="zh-TW" sz="8800" b="1" dirty="0">
                <a:solidFill>
                  <a:srgbClr val="FF0000"/>
                </a:solidFill>
              </a:rPr>
              <a:t>Conclusion</a:t>
            </a:r>
            <a:endParaRPr lang="en-US" sz="9600" b="1" kern="1200" dirty="0">
              <a:solidFill>
                <a:srgbClr val="FF0000"/>
              </a:solidFill>
              <a:latin typeface="Helvetica"/>
              <a:ea typeface="微軟正黑體"/>
              <a:cs typeface="Helvetica"/>
            </a:endParaRPr>
          </a:p>
        </p:txBody>
      </p:sp>
      <p:sp>
        <p:nvSpPr>
          <p:cNvPr id="14" name="Title 1"/>
          <p:cNvSpPr txBox="1">
            <a:spLocks/>
          </p:cNvSpPr>
          <p:nvPr/>
        </p:nvSpPr>
        <p:spPr bwMode="auto">
          <a:xfrm>
            <a:off x="0" y="3086100"/>
            <a:ext cx="9144000" cy="7940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1609" tIns="40805" rIns="81609" bIns="40805" anchor="t"/>
          <a:lstStyle>
            <a:lvl1pPr defTabSz="1306513">
              <a:defRPr sz="1900">
                <a:solidFill>
                  <a:schemeClr val="tx1"/>
                </a:solidFill>
                <a:latin typeface="Arial" charset="0"/>
                <a:ea typeface="ＭＳ Ｐゴシック" charset="0"/>
              </a:defRPr>
            </a:lvl1pPr>
            <a:lvl2pPr marL="744538" indent="-285750" defTabSz="1306513">
              <a:defRPr sz="1900">
                <a:solidFill>
                  <a:schemeClr val="tx1"/>
                </a:solidFill>
                <a:latin typeface="Arial" charset="0"/>
                <a:ea typeface="ＭＳ Ｐゴシック" charset="0"/>
              </a:defRPr>
            </a:lvl2pPr>
            <a:lvl3pPr marL="1143000" indent="-228600" defTabSz="1306513">
              <a:defRPr sz="1900">
                <a:solidFill>
                  <a:schemeClr val="tx1"/>
                </a:solidFill>
                <a:latin typeface="Arial" charset="0"/>
                <a:ea typeface="ＭＳ Ｐゴシック" charset="0"/>
              </a:defRPr>
            </a:lvl3pPr>
            <a:lvl4pPr marL="1601788" indent="-230188" defTabSz="1306513">
              <a:defRPr sz="1900">
                <a:solidFill>
                  <a:schemeClr val="tx1"/>
                </a:solidFill>
                <a:latin typeface="Arial" charset="0"/>
                <a:ea typeface="ＭＳ Ｐゴシック" charset="0"/>
              </a:defRPr>
            </a:lvl4pPr>
            <a:lvl5pPr marL="2057400" indent="-230188" defTabSz="1306513">
              <a:defRPr sz="1900">
                <a:solidFill>
                  <a:schemeClr val="tx1"/>
                </a:solidFill>
                <a:latin typeface="Arial" charset="0"/>
                <a:ea typeface="ＭＳ Ｐゴシック" charset="0"/>
              </a:defRPr>
            </a:lvl5pPr>
            <a:lvl6pPr marL="2514600" indent="-230188" defTabSz="1306513" fontAlgn="base">
              <a:spcBef>
                <a:spcPct val="0"/>
              </a:spcBef>
              <a:spcAft>
                <a:spcPct val="0"/>
              </a:spcAft>
              <a:defRPr sz="1900">
                <a:solidFill>
                  <a:schemeClr val="tx1"/>
                </a:solidFill>
                <a:latin typeface="Arial" charset="0"/>
                <a:ea typeface="ＭＳ Ｐゴシック" charset="0"/>
              </a:defRPr>
            </a:lvl6pPr>
            <a:lvl7pPr marL="2971800" indent="-230188" defTabSz="1306513" fontAlgn="base">
              <a:spcBef>
                <a:spcPct val="0"/>
              </a:spcBef>
              <a:spcAft>
                <a:spcPct val="0"/>
              </a:spcAft>
              <a:defRPr sz="1900">
                <a:solidFill>
                  <a:schemeClr val="tx1"/>
                </a:solidFill>
                <a:latin typeface="Arial" charset="0"/>
                <a:ea typeface="ＭＳ Ｐゴシック" charset="0"/>
              </a:defRPr>
            </a:lvl7pPr>
            <a:lvl8pPr marL="3429000" indent="-230188" defTabSz="1306513" fontAlgn="base">
              <a:spcBef>
                <a:spcPct val="0"/>
              </a:spcBef>
              <a:spcAft>
                <a:spcPct val="0"/>
              </a:spcAft>
              <a:defRPr sz="1900">
                <a:solidFill>
                  <a:schemeClr val="tx1"/>
                </a:solidFill>
                <a:latin typeface="Arial" charset="0"/>
                <a:ea typeface="ＭＳ Ｐゴシック" charset="0"/>
              </a:defRPr>
            </a:lvl8pPr>
            <a:lvl9pPr marL="3886200" indent="-230188" defTabSz="1306513" fontAlgn="base">
              <a:spcBef>
                <a:spcPct val="0"/>
              </a:spcBef>
              <a:spcAft>
                <a:spcPct val="0"/>
              </a:spcAft>
              <a:defRPr sz="1900">
                <a:solidFill>
                  <a:schemeClr val="tx1"/>
                </a:solidFill>
                <a:latin typeface="Arial" charset="0"/>
                <a:ea typeface="ＭＳ Ｐゴシック" charset="0"/>
              </a:defRPr>
            </a:lvl9pPr>
          </a:lstStyle>
          <a:p>
            <a:pPr lvl="0" algn="ctr">
              <a:defRPr/>
            </a:pPr>
            <a:endParaRPr lang="en-US" altLang="zh-TW" sz="2188" b="1" dirty="0">
              <a:solidFill>
                <a:srgbClr val="000000"/>
              </a:solidFill>
              <a:latin typeface="Helvetica"/>
              <a:ea typeface="微軟正黑體"/>
              <a:cs typeface="Helvetica"/>
            </a:endParaRPr>
          </a:p>
        </p:txBody>
      </p:sp>
    </p:spTree>
    <p:extLst>
      <p:ext uri="{BB962C8B-B14F-4D97-AF65-F5344CB8AC3E}">
        <p14:creationId xmlns:p14="http://schemas.microsoft.com/office/powerpoint/2010/main" val="3068920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Shape 108"/>
          <p:cNvSpPr txBox="1">
            <a:spLocks noGrp="1"/>
          </p:cNvSpPr>
          <p:nvPr>
            <p:ph type="body" idx="1"/>
          </p:nvPr>
        </p:nvSpPr>
        <p:spPr>
          <a:xfrm>
            <a:off x="540299" y="531989"/>
            <a:ext cx="9387471" cy="3909382"/>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endParaRPr lang="zh-TW" sz="2400" dirty="0"/>
          </a:p>
          <a:p>
            <a:pPr marL="215900" indent="-285750">
              <a:buClr>
                <a:schemeClr val="dk1"/>
              </a:buClr>
              <a:buSzPts val="1100"/>
              <a:buFontTx/>
              <a:buChar char="-"/>
            </a:pPr>
            <a:r>
              <a:rPr lang="zh-TW" altLang="en-US" sz="2400" dirty="0"/>
              <a:t>瞭解</a:t>
            </a:r>
            <a:r>
              <a:rPr lang="en-US" altLang="zh-TW" sz="2400" dirty="0"/>
              <a:t> </a:t>
            </a:r>
            <a:r>
              <a:rPr lang="en-US" altLang="zh-TW" sz="2400" dirty="0" smtClean="0"/>
              <a:t>AI</a:t>
            </a:r>
            <a:r>
              <a:rPr lang="en-US" altLang="zh-TW" sz="2400" dirty="0"/>
              <a:t>,</a:t>
            </a:r>
            <a:r>
              <a:rPr lang="en-US" altLang="zh-TW" sz="2400" dirty="0" smtClean="0"/>
              <a:t> Data Mining </a:t>
            </a:r>
            <a:r>
              <a:rPr lang="zh-TW" altLang="en-US" sz="2400" dirty="0"/>
              <a:t>的</a:t>
            </a:r>
            <a:r>
              <a:rPr lang="zh-TW" altLang="en-US" sz="2400" dirty="0" smtClean="0"/>
              <a:t>歷史、發展與相關演算法和應用</a:t>
            </a:r>
            <a:endParaRPr lang="en-US" altLang="zh-TW" sz="2400" dirty="0" smtClean="0"/>
          </a:p>
          <a:p>
            <a:pPr marL="215900" lvl="0" indent="-285750">
              <a:buClr>
                <a:schemeClr val="dk1"/>
              </a:buClr>
              <a:buSzPts val="1100"/>
              <a:buFontTx/>
              <a:buChar char="-"/>
            </a:pPr>
            <a:r>
              <a:rPr lang="zh-TW" altLang="en-US" sz="2400" dirty="0" smtClean="0"/>
              <a:t>學會基本的 </a:t>
            </a:r>
            <a:r>
              <a:rPr lang="en-US" altLang="zh-TW" sz="2400" dirty="0" smtClean="0"/>
              <a:t>unit testing</a:t>
            </a:r>
          </a:p>
          <a:p>
            <a:pPr marL="215900" indent="-285750">
              <a:buClr>
                <a:schemeClr val="dk1"/>
              </a:buClr>
              <a:buSzPts val="1100"/>
              <a:buFontTx/>
              <a:buChar char="-"/>
            </a:pPr>
            <a:r>
              <a:rPr lang="zh-TW" altLang="en-US" sz="2400" dirty="0" smtClean="0"/>
              <a:t>瞭解並實作</a:t>
            </a:r>
            <a:r>
              <a:rPr lang="en-US" altLang="zh-TW" sz="2400" dirty="0"/>
              <a:t> </a:t>
            </a:r>
            <a:r>
              <a:rPr lang="en-US" altLang="zh-TW" sz="2400" dirty="0" err="1"/>
              <a:t>AdaBoost</a:t>
            </a:r>
            <a:r>
              <a:rPr lang="en-US" altLang="zh-TW" sz="2400" dirty="0"/>
              <a:t> </a:t>
            </a:r>
            <a:r>
              <a:rPr lang="en-US" altLang="zh-TW" sz="2400" dirty="0" smtClean="0"/>
              <a:t>Classifier </a:t>
            </a:r>
          </a:p>
          <a:p>
            <a:pPr marL="215900" indent="-285750">
              <a:buClr>
                <a:schemeClr val="dk1"/>
              </a:buClr>
              <a:buSzPts val="1100"/>
              <a:buFontTx/>
              <a:buChar char="-"/>
            </a:pPr>
            <a:r>
              <a:rPr lang="zh-TW" altLang="en-US" sz="2400" dirty="0" smtClean="0"/>
              <a:t>學會看其他人的程式，與如何將自己的程式加入並可相容</a:t>
            </a:r>
            <a:endParaRPr lang="en-US" altLang="zh-TW" sz="2400" dirty="0" smtClean="0"/>
          </a:p>
          <a:p>
            <a:pPr marL="215900" indent="-285750">
              <a:buClr>
                <a:schemeClr val="dk1"/>
              </a:buClr>
              <a:buSzPts val="1100"/>
              <a:buFontTx/>
              <a:buChar char="-"/>
            </a:pPr>
            <a:r>
              <a:rPr lang="en-US" altLang="zh-TW" sz="2400" dirty="0" smtClean="0"/>
              <a:t>Python </a:t>
            </a:r>
            <a:r>
              <a:rPr lang="zh-TW" altLang="en-US" sz="2400" dirty="0" smtClean="0"/>
              <a:t>物件導向的概念與實作</a:t>
            </a:r>
            <a:endParaRPr lang="en-US" altLang="zh-TW" sz="2400" dirty="0" smtClean="0"/>
          </a:p>
          <a:p>
            <a:pPr marL="0" lvl="0" indent="0">
              <a:spcBef>
                <a:spcPts val="0"/>
              </a:spcBef>
              <a:buNone/>
            </a:pPr>
            <a:endParaRPr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1666875"/>
            <a:ext cx="9144000" cy="1102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1609" tIns="40805" rIns="81609" bIns="40805" anchor="ctr"/>
          <a:lstStyle>
            <a:lvl1pPr defTabSz="1306513">
              <a:defRPr sz="1900">
                <a:solidFill>
                  <a:schemeClr val="tx1"/>
                </a:solidFill>
                <a:latin typeface="Arial" charset="0"/>
                <a:ea typeface="ＭＳ Ｐゴシック" charset="0"/>
              </a:defRPr>
            </a:lvl1pPr>
            <a:lvl2pPr marL="744538" indent="-285750" defTabSz="1306513">
              <a:defRPr sz="1900">
                <a:solidFill>
                  <a:schemeClr val="tx1"/>
                </a:solidFill>
                <a:latin typeface="Arial" charset="0"/>
                <a:ea typeface="ＭＳ Ｐゴシック" charset="0"/>
              </a:defRPr>
            </a:lvl2pPr>
            <a:lvl3pPr marL="1143000" indent="-228600" defTabSz="1306513">
              <a:defRPr sz="1900">
                <a:solidFill>
                  <a:schemeClr val="tx1"/>
                </a:solidFill>
                <a:latin typeface="Arial" charset="0"/>
                <a:ea typeface="ＭＳ Ｐゴシック" charset="0"/>
              </a:defRPr>
            </a:lvl3pPr>
            <a:lvl4pPr marL="1601788" indent="-230188" defTabSz="1306513">
              <a:defRPr sz="1900">
                <a:solidFill>
                  <a:schemeClr val="tx1"/>
                </a:solidFill>
                <a:latin typeface="Arial" charset="0"/>
                <a:ea typeface="ＭＳ Ｐゴシック" charset="0"/>
              </a:defRPr>
            </a:lvl4pPr>
            <a:lvl5pPr marL="2057400" indent="-230188" defTabSz="1306513">
              <a:defRPr sz="1900">
                <a:solidFill>
                  <a:schemeClr val="tx1"/>
                </a:solidFill>
                <a:latin typeface="Arial" charset="0"/>
                <a:ea typeface="ＭＳ Ｐゴシック" charset="0"/>
              </a:defRPr>
            </a:lvl5pPr>
            <a:lvl6pPr marL="2514600" indent="-230188" defTabSz="1306513" fontAlgn="base">
              <a:spcBef>
                <a:spcPct val="0"/>
              </a:spcBef>
              <a:spcAft>
                <a:spcPct val="0"/>
              </a:spcAft>
              <a:defRPr sz="1900">
                <a:solidFill>
                  <a:schemeClr val="tx1"/>
                </a:solidFill>
                <a:latin typeface="Arial" charset="0"/>
                <a:ea typeface="ＭＳ Ｐゴシック" charset="0"/>
              </a:defRPr>
            </a:lvl6pPr>
            <a:lvl7pPr marL="2971800" indent="-230188" defTabSz="1306513" fontAlgn="base">
              <a:spcBef>
                <a:spcPct val="0"/>
              </a:spcBef>
              <a:spcAft>
                <a:spcPct val="0"/>
              </a:spcAft>
              <a:defRPr sz="1900">
                <a:solidFill>
                  <a:schemeClr val="tx1"/>
                </a:solidFill>
                <a:latin typeface="Arial" charset="0"/>
                <a:ea typeface="ＭＳ Ｐゴシック" charset="0"/>
              </a:defRPr>
            </a:lvl7pPr>
            <a:lvl8pPr marL="3429000" indent="-230188" defTabSz="1306513" fontAlgn="base">
              <a:spcBef>
                <a:spcPct val="0"/>
              </a:spcBef>
              <a:spcAft>
                <a:spcPct val="0"/>
              </a:spcAft>
              <a:defRPr sz="1900">
                <a:solidFill>
                  <a:schemeClr val="tx1"/>
                </a:solidFill>
                <a:latin typeface="Arial" charset="0"/>
                <a:ea typeface="ＭＳ Ｐゴシック" charset="0"/>
              </a:defRPr>
            </a:lvl8pPr>
            <a:lvl9pPr marL="3886200" indent="-230188" defTabSz="1306513" fontAlgn="base">
              <a:spcBef>
                <a:spcPct val="0"/>
              </a:spcBef>
              <a:spcAft>
                <a:spcPct val="0"/>
              </a:spcAft>
              <a:defRPr sz="1900">
                <a:solidFill>
                  <a:schemeClr val="tx1"/>
                </a:solidFill>
                <a:latin typeface="Arial" charset="0"/>
                <a:ea typeface="ＭＳ Ｐゴシック" charset="0"/>
              </a:defRPr>
            </a:lvl9pPr>
          </a:lstStyle>
          <a:p>
            <a:pPr lvl="0" algn="ctr">
              <a:defRPr/>
            </a:pPr>
            <a:r>
              <a:rPr lang="en-US" altLang="zh-TW" sz="8800" b="1" dirty="0">
                <a:solidFill>
                  <a:srgbClr val="FF0000"/>
                </a:solidFill>
              </a:rPr>
              <a:t>Reference</a:t>
            </a:r>
            <a:endParaRPr lang="en-US" sz="9600" b="1" kern="1200" dirty="0">
              <a:solidFill>
                <a:srgbClr val="FF0000"/>
              </a:solidFill>
              <a:latin typeface="Helvetica"/>
              <a:ea typeface="微軟正黑體"/>
              <a:cs typeface="Helvetica"/>
            </a:endParaRPr>
          </a:p>
        </p:txBody>
      </p:sp>
      <p:sp>
        <p:nvSpPr>
          <p:cNvPr id="14" name="Title 1"/>
          <p:cNvSpPr txBox="1">
            <a:spLocks/>
          </p:cNvSpPr>
          <p:nvPr/>
        </p:nvSpPr>
        <p:spPr bwMode="auto">
          <a:xfrm>
            <a:off x="0" y="3086100"/>
            <a:ext cx="9144000" cy="7940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1609" tIns="40805" rIns="81609" bIns="40805" anchor="t"/>
          <a:lstStyle>
            <a:lvl1pPr defTabSz="1306513">
              <a:defRPr sz="1900">
                <a:solidFill>
                  <a:schemeClr val="tx1"/>
                </a:solidFill>
                <a:latin typeface="Arial" charset="0"/>
                <a:ea typeface="ＭＳ Ｐゴシック" charset="0"/>
              </a:defRPr>
            </a:lvl1pPr>
            <a:lvl2pPr marL="744538" indent="-285750" defTabSz="1306513">
              <a:defRPr sz="1900">
                <a:solidFill>
                  <a:schemeClr val="tx1"/>
                </a:solidFill>
                <a:latin typeface="Arial" charset="0"/>
                <a:ea typeface="ＭＳ Ｐゴシック" charset="0"/>
              </a:defRPr>
            </a:lvl2pPr>
            <a:lvl3pPr marL="1143000" indent="-228600" defTabSz="1306513">
              <a:defRPr sz="1900">
                <a:solidFill>
                  <a:schemeClr val="tx1"/>
                </a:solidFill>
                <a:latin typeface="Arial" charset="0"/>
                <a:ea typeface="ＭＳ Ｐゴシック" charset="0"/>
              </a:defRPr>
            </a:lvl3pPr>
            <a:lvl4pPr marL="1601788" indent="-230188" defTabSz="1306513">
              <a:defRPr sz="1900">
                <a:solidFill>
                  <a:schemeClr val="tx1"/>
                </a:solidFill>
                <a:latin typeface="Arial" charset="0"/>
                <a:ea typeface="ＭＳ Ｐゴシック" charset="0"/>
              </a:defRPr>
            </a:lvl4pPr>
            <a:lvl5pPr marL="2057400" indent="-230188" defTabSz="1306513">
              <a:defRPr sz="1900">
                <a:solidFill>
                  <a:schemeClr val="tx1"/>
                </a:solidFill>
                <a:latin typeface="Arial" charset="0"/>
                <a:ea typeface="ＭＳ Ｐゴシック" charset="0"/>
              </a:defRPr>
            </a:lvl5pPr>
            <a:lvl6pPr marL="2514600" indent="-230188" defTabSz="1306513" fontAlgn="base">
              <a:spcBef>
                <a:spcPct val="0"/>
              </a:spcBef>
              <a:spcAft>
                <a:spcPct val="0"/>
              </a:spcAft>
              <a:defRPr sz="1900">
                <a:solidFill>
                  <a:schemeClr val="tx1"/>
                </a:solidFill>
                <a:latin typeface="Arial" charset="0"/>
                <a:ea typeface="ＭＳ Ｐゴシック" charset="0"/>
              </a:defRPr>
            </a:lvl6pPr>
            <a:lvl7pPr marL="2971800" indent="-230188" defTabSz="1306513" fontAlgn="base">
              <a:spcBef>
                <a:spcPct val="0"/>
              </a:spcBef>
              <a:spcAft>
                <a:spcPct val="0"/>
              </a:spcAft>
              <a:defRPr sz="1900">
                <a:solidFill>
                  <a:schemeClr val="tx1"/>
                </a:solidFill>
                <a:latin typeface="Arial" charset="0"/>
                <a:ea typeface="ＭＳ Ｐゴシック" charset="0"/>
              </a:defRPr>
            </a:lvl7pPr>
            <a:lvl8pPr marL="3429000" indent="-230188" defTabSz="1306513" fontAlgn="base">
              <a:spcBef>
                <a:spcPct val="0"/>
              </a:spcBef>
              <a:spcAft>
                <a:spcPct val="0"/>
              </a:spcAft>
              <a:defRPr sz="1900">
                <a:solidFill>
                  <a:schemeClr val="tx1"/>
                </a:solidFill>
                <a:latin typeface="Arial" charset="0"/>
                <a:ea typeface="ＭＳ Ｐゴシック" charset="0"/>
              </a:defRPr>
            </a:lvl8pPr>
            <a:lvl9pPr marL="3886200" indent="-230188" defTabSz="1306513" fontAlgn="base">
              <a:spcBef>
                <a:spcPct val="0"/>
              </a:spcBef>
              <a:spcAft>
                <a:spcPct val="0"/>
              </a:spcAft>
              <a:defRPr sz="1900">
                <a:solidFill>
                  <a:schemeClr val="tx1"/>
                </a:solidFill>
                <a:latin typeface="Arial" charset="0"/>
                <a:ea typeface="ＭＳ Ｐゴシック" charset="0"/>
              </a:defRPr>
            </a:lvl9pPr>
          </a:lstStyle>
          <a:p>
            <a:pPr lvl="0" algn="ctr">
              <a:defRPr/>
            </a:pPr>
            <a:endParaRPr lang="en-US" altLang="zh-TW" sz="2188" b="1" dirty="0">
              <a:solidFill>
                <a:srgbClr val="000000"/>
              </a:solidFill>
              <a:latin typeface="Helvetica"/>
              <a:ea typeface="微軟正黑體"/>
              <a:cs typeface="Helvetica"/>
            </a:endParaRPr>
          </a:p>
        </p:txBody>
      </p:sp>
    </p:spTree>
    <p:extLst>
      <p:ext uri="{BB962C8B-B14F-4D97-AF65-F5344CB8AC3E}">
        <p14:creationId xmlns:p14="http://schemas.microsoft.com/office/powerpoint/2010/main" val="14196883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Shape 11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a:buNone/>
            </a:pPr>
            <a:r>
              <a:rPr lang="en-US" altLang="zh-TW" dirty="0" smtClean="0"/>
              <a:t>-   UC Irvine: </a:t>
            </a:r>
            <a:r>
              <a:rPr lang="en-US" altLang="zh-TW" dirty="0">
                <a:hlinkClick r:id="rId3"/>
              </a:rPr>
              <a:t>https://</a:t>
            </a:r>
            <a:r>
              <a:rPr lang="en-US" altLang="zh-TW" dirty="0" smtClean="0">
                <a:hlinkClick r:id="rId3"/>
              </a:rPr>
              <a:t>www.youtube.com/watch?v=ix6IvwbVpw0</a:t>
            </a:r>
            <a:endParaRPr lang="en-US" altLang="zh-TW" dirty="0" smtClean="0"/>
          </a:p>
          <a:p>
            <a:pPr lvl="0">
              <a:buNone/>
            </a:pPr>
            <a:r>
              <a:rPr lang="en-US" altLang="zh-TW" dirty="0" smtClean="0"/>
              <a:t>-   </a:t>
            </a:r>
            <a:r>
              <a:rPr lang="en-US" altLang="zh-TW" dirty="0" err="1" smtClean="0"/>
              <a:t>sklearn</a:t>
            </a:r>
            <a:r>
              <a:rPr lang="en-US" altLang="zh-TW" dirty="0" smtClean="0"/>
              <a:t>: </a:t>
            </a:r>
            <a:r>
              <a:rPr lang="en-US" altLang="zh-TW" dirty="0">
                <a:hlinkClick r:id="rId4"/>
              </a:rPr>
              <a:t>http://scikit-learn.org/stable/modules/generated/sklearn.ensemble.AdaBoostClassifier.html</a:t>
            </a:r>
            <a:r>
              <a:rPr lang="en-US" altLang="zh-TW" dirty="0"/>
              <a:t> </a:t>
            </a:r>
          </a:p>
          <a:p>
            <a:pPr lvl="0">
              <a:buNone/>
            </a:pPr>
            <a:endParaRPr lang="zh-TW" altLang="en-US" dirty="0"/>
          </a:p>
          <a:p>
            <a:pPr marL="285750" lvl="0" indent="-285750">
              <a:spcBef>
                <a:spcPts val="0"/>
              </a:spcBef>
              <a:buFontTx/>
              <a:buChar char="-"/>
            </a:pPr>
            <a:endParaRPr lang="en-US" altLang="zh-TW"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817725"/>
            <a:ext cx="8520600" cy="2052600"/>
          </a:xfrm>
          <a:prstGeom prst="rect">
            <a:avLst/>
          </a:prstGeom>
        </p:spPr>
        <p:txBody>
          <a:bodyPr wrap="square" lIns="91425" tIns="91425" rIns="91425" bIns="91425" anchor="b" anchorCtr="0">
            <a:noAutofit/>
          </a:bodyPr>
          <a:lstStyle/>
          <a:p>
            <a:r>
              <a:rPr lang="en-US" altLang="zh-TW" sz="8000" b="1" dirty="0" smtClean="0">
                <a:solidFill>
                  <a:srgbClr val="FF0000"/>
                </a:solidFill>
                <a:latin typeface="Helvetica" charset="0"/>
                <a:ea typeface="Helvetica" charset="0"/>
                <a:cs typeface="Helvetica" charset="0"/>
              </a:rPr>
              <a:t>Thank You</a:t>
            </a:r>
            <a:endParaRPr lang="zh-TW" sz="8000" b="1" dirty="0">
              <a:solidFill>
                <a:srgbClr val="FF0000"/>
              </a:solidFill>
              <a:latin typeface="Helvetica" charset="0"/>
              <a:ea typeface="Helvetica" charset="0"/>
              <a:cs typeface="Helvetica" charset="0"/>
            </a:endParaRPr>
          </a:p>
        </p:txBody>
      </p:sp>
    </p:spTree>
    <p:extLst>
      <p:ext uri="{BB962C8B-B14F-4D97-AF65-F5344CB8AC3E}">
        <p14:creationId xmlns:p14="http://schemas.microsoft.com/office/powerpoint/2010/main" val="1197392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1666875"/>
            <a:ext cx="9144000" cy="1102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1609" tIns="40805" rIns="81609" bIns="40805" anchor="ctr"/>
          <a:lstStyle>
            <a:lvl1pPr defTabSz="1306513">
              <a:defRPr sz="1900">
                <a:solidFill>
                  <a:schemeClr val="tx1"/>
                </a:solidFill>
                <a:latin typeface="Arial" charset="0"/>
                <a:ea typeface="ＭＳ Ｐゴシック" charset="0"/>
              </a:defRPr>
            </a:lvl1pPr>
            <a:lvl2pPr marL="744538" indent="-285750" defTabSz="1306513">
              <a:defRPr sz="1900">
                <a:solidFill>
                  <a:schemeClr val="tx1"/>
                </a:solidFill>
                <a:latin typeface="Arial" charset="0"/>
                <a:ea typeface="ＭＳ Ｐゴシック" charset="0"/>
              </a:defRPr>
            </a:lvl2pPr>
            <a:lvl3pPr marL="1143000" indent="-228600" defTabSz="1306513">
              <a:defRPr sz="1900">
                <a:solidFill>
                  <a:schemeClr val="tx1"/>
                </a:solidFill>
                <a:latin typeface="Arial" charset="0"/>
                <a:ea typeface="ＭＳ Ｐゴシック" charset="0"/>
              </a:defRPr>
            </a:lvl3pPr>
            <a:lvl4pPr marL="1601788" indent="-230188" defTabSz="1306513">
              <a:defRPr sz="1900">
                <a:solidFill>
                  <a:schemeClr val="tx1"/>
                </a:solidFill>
                <a:latin typeface="Arial" charset="0"/>
                <a:ea typeface="ＭＳ Ｐゴシック" charset="0"/>
              </a:defRPr>
            </a:lvl4pPr>
            <a:lvl5pPr marL="2057400" indent="-230188" defTabSz="1306513">
              <a:defRPr sz="1900">
                <a:solidFill>
                  <a:schemeClr val="tx1"/>
                </a:solidFill>
                <a:latin typeface="Arial" charset="0"/>
                <a:ea typeface="ＭＳ Ｐゴシック" charset="0"/>
              </a:defRPr>
            </a:lvl5pPr>
            <a:lvl6pPr marL="2514600" indent="-230188" defTabSz="1306513" fontAlgn="base">
              <a:spcBef>
                <a:spcPct val="0"/>
              </a:spcBef>
              <a:spcAft>
                <a:spcPct val="0"/>
              </a:spcAft>
              <a:defRPr sz="1900">
                <a:solidFill>
                  <a:schemeClr val="tx1"/>
                </a:solidFill>
                <a:latin typeface="Arial" charset="0"/>
                <a:ea typeface="ＭＳ Ｐゴシック" charset="0"/>
              </a:defRPr>
            </a:lvl6pPr>
            <a:lvl7pPr marL="2971800" indent="-230188" defTabSz="1306513" fontAlgn="base">
              <a:spcBef>
                <a:spcPct val="0"/>
              </a:spcBef>
              <a:spcAft>
                <a:spcPct val="0"/>
              </a:spcAft>
              <a:defRPr sz="1900">
                <a:solidFill>
                  <a:schemeClr val="tx1"/>
                </a:solidFill>
                <a:latin typeface="Arial" charset="0"/>
                <a:ea typeface="ＭＳ Ｐゴシック" charset="0"/>
              </a:defRPr>
            </a:lvl7pPr>
            <a:lvl8pPr marL="3429000" indent="-230188" defTabSz="1306513" fontAlgn="base">
              <a:spcBef>
                <a:spcPct val="0"/>
              </a:spcBef>
              <a:spcAft>
                <a:spcPct val="0"/>
              </a:spcAft>
              <a:defRPr sz="1900">
                <a:solidFill>
                  <a:schemeClr val="tx1"/>
                </a:solidFill>
                <a:latin typeface="Arial" charset="0"/>
                <a:ea typeface="ＭＳ Ｐゴシック" charset="0"/>
              </a:defRPr>
            </a:lvl8pPr>
            <a:lvl9pPr marL="3886200" indent="-230188" defTabSz="1306513" fontAlgn="base">
              <a:spcBef>
                <a:spcPct val="0"/>
              </a:spcBef>
              <a:spcAft>
                <a:spcPct val="0"/>
              </a:spcAft>
              <a:defRPr sz="1900">
                <a:solidFill>
                  <a:schemeClr val="tx1"/>
                </a:solidFill>
                <a:latin typeface="Arial" charset="0"/>
                <a:ea typeface="ＭＳ Ｐゴシック" charset="0"/>
              </a:defRPr>
            </a:lvl9pPr>
          </a:lstStyle>
          <a:p>
            <a:pPr lvl="0" algn="ctr">
              <a:defRPr/>
            </a:pPr>
            <a:r>
              <a:rPr lang="en-US" sz="10400" b="1" kern="1200" dirty="0">
                <a:solidFill>
                  <a:srgbClr val="FF0000"/>
                </a:solidFill>
                <a:latin typeface="Helvetica"/>
                <a:ea typeface="微軟正黑體"/>
                <a:cs typeface="Helvetica"/>
              </a:rPr>
              <a:t>Outline</a:t>
            </a:r>
            <a:endParaRPr lang="en-US" sz="15000" b="1" kern="1200" dirty="0">
              <a:solidFill>
                <a:srgbClr val="FF0000"/>
              </a:solidFill>
              <a:latin typeface="Helvetica"/>
              <a:ea typeface="微軟正黑體"/>
              <a:cs typeface="Helvetica"/>
            </a:endParaRPr>
          </a:p>
        </p:txBody>
      </p:sp>
      <p:sp>
        <p:nvSpPr>
          <p:cNvPr id="14" name="Title 1"/>
          <p:cNvSpPr txBox="1">
            <a:spLocks/>
          </p:cNvSpPr>
          <p:nvPr/>
        </p:nvSpPr>
        <p:spPr bwMode="auto">
          <a:xfrm>
            <a:off x="0" y="3086100"/>
            <a:ext cx="9144000" cy="7940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1609" tIns="40805" rIns="81609" bIns="40805" anchor="t"/>
          <a:lstStyle>
            <a:lvl1pPr defTabSz="1306513">
              <a:defRPr sz="1900">
                <a:solidFill>
                  <a:schemeClr val="tx1"/>
                </a:solidFill>
                <a:latin typeface="Arial" charset="0"/>
                <a:ea typeface="ＭＳ Ｐゴシック" charset="0"/>
              </a:defRPr>
            </a:lvl1pPr>
            <a:lvl2pPr marL="744538" indent="-285750" defTabSz="1306513">
              <a:defRPr sz="1900">
                <a:solidFill>
                  <a:schemeClr val="tx1"/>
                </a:solidFill>
                <a:latin typeface="Arial" charset="0"/>
                <a:ea typeface="ＭＳ Ｐゴシック" charset="0"/>
              </a:defRPr>
            </a:lvl2pPr>
            <a:lvl3pPr marL="1143000" indent="-228600" defTabSz="1306513">
              <a:defRPr sz="1900">
                <a:solidFill>
                  <a:schemeClr val="tx1"/>
                </a:solidFill>
                <a:latin typeface="Arial" charset="0"/>
                <a:ea typeface="ＭＳ Ｐゴシック" charset="0"/>
              </a:defRPr>
            </a:lvl3pPr>
            <a:lvl4pPr marL="1601788" indent="-230188" defTabSz="1306513">
              <a:defRPr sz="1900">
                <a:solidFill>
                  <a:schemeClr val="tx1"/>
                </a:solidFill>
                <a:latin typeface="Arial" charset="0"/>
                <a:ea typeface="ＭＳ Ｐゴシック" charset="0"/>
              </a:defRPr>
            </a:lvl4pPr>
            <a:lvl5pPr marL="2057400" indent="-230188" defTabSz="1306513">
              <a:defRPr sz="1900">
                <a:solidFill>
                  <a:schemeClr val="tx1"/>
                </a:solidFill>
                <a:latin typeface="Arial" charset="0"/>
                <a:ea typeface="ＭＳ Ｐゴシック" charset="0"/>
              </a:defRPr>
            </a:lvl5pPr>
            <a:lvl6pPr marL="2514600" indent="-230188" defTabSz="1306513" fontAlgn="base">
              <a:spcBef>
                <a:spcPct val="0"/>
              </a:spcBef>
              <a:spcAft>
                <a:spcPct val="0"/>
              </a:spcAft>
              <a:defRPr sz="1900">
                <a:solidFill>
                  <a:schemeClr val="tx1"/>
                </a:solidFill>
                <a:latin typeface="Arial" charset="0"/>
                <a:ea typeface="ＭＳ Ｐゴシック" charset="0"/>
              </a:defRPr>
            </a:lvl6pPr>
            <a:lvl7pPr marL="2971800" indent="-230188" defTabSz="1306513" fontAlgn="base">
              <a:spcBef>
                <a:spcPct val="0"/>
              </a:spcBef>
              <a:spcAft>
                <a:spcPct val="0"/>
              </a:spcAft>
              <a:defRPr sz="1900">
                <a:solidFill>
                  <a:schemeClr val="tx1"/>
                </a:solidFill>
                <a:latin typeface="Arial" charset="0"/>
                <a:ea typeface="ＭＳ Ｐゴシック" charset="0"/>
              </a:defRPr>
            </a:lvl7pPr>
            <a:lvl8pPr marL="3429000" indent="-230188" defTabSz="1306513" fontAlgn="base">
              <a:spcBef>
                <a:spcPct val="0"/>
              </a:spcBef>
              <a:spcAft>
                <a:spcPct val="0"/>
              </a:spcAft>
              <a:defRPr sz="1900">
                <a:solidFill>
                  <a:schemeClr val="tx1"/>
                </a:solidFill>
                <a:latin typeface="Arial" charset="0"/>
                <a:ea typeface="ＭＳ Ｐゴシック" charset="0"/>
              </a:defRPr>
            </a:lvl8pPr>
            <a:lvl9pPr marL="3886200" indent="-230188" defTabSz="1306513" fontAlgn="base">
              <a:spcBef>
                <a:spcPct val="0"/>
              </a:spcBef>
              <a:spcAft>
                <a:spcPct val="0"/>
              </a:spcAft>
              <a:defRPr sz="1900">
                <a:solidFill>
                  <a:schemeClr val="tx1"/>
                </a:solidFill>
                <a:latin typeface="Arial" charset="0"/>
                <a:ea typeface="ＭＳ Ｐゴシック" charset="0"/>
              </a:defRPr>
            </a:lvl9pPr>
          </a:lstStyle>
          <a:p>
            <a:pPr lvl="0" algn="ctr">
              <a:defRPr/>
            </a:pPr>
            <a:endParaRPr lang="zh-TW" altLang="en-US" sz="2188" b="1" dirty="0">
              <a:solidFill>
                <a:srgbClr val="000000"/>
              </a:solidFill>
              <a:latin typeface="Helvetica"/>
              <a:ea typeface="微軟正黑體"/>
              <a:cs typeface="Helvetica"/>
            </a:endParaRPr>
          </a:p>
        </p:txBody>
      </p:sp>
    </p:spTree>
    <p:extLst>
      <p:ext uri="{BB962C8B-B14F-4D97-AF65-F5344CB8AC3E}">
        <p14:creationId xmlns:p14="http://schemas.microsoft.com/office/powerpoint/2010/main" val="14003699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Shape 6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US" altLang="zh-TW" dirty="0" smtClean="0"/>
              <a:t>- </a:t>
            </a:r>
            <a:r>
              <a:rPr lang="zh-TW" dirty="0" smtClean="0"/>
              <a:t>Algorithm </a:t>
            </a:r>
            <a:r>
              <a:rPr lang="zh-TW" dirty="0"/>
              <a:t>Introduction</a:t>
            </a:r>
          </a:p>
          <a:p>
            <a:pPr marL="0" lvl="0" indent="0">
              <a:spcBef>
                <a:spcPts val="0"/>
              </a:spcBef>
              <a:buNone/>
            </a:pPr>
            <a:r>
              <a:rPr lang="en-US" altLang="zh-TW" dirty="0" smtClean="0"/>
              <a:t>- </a:t>
            </a:r>
            <a:r>
              <a:rPr lang="zh-TW" dirty="0" smtClean="0"/>
              <a:t>Code </a:t>
            </a:r>
            <a:r>
              <a:rPr lang="zh-TW" dirty="0"/>
              <a:t>Review</a:t>
            </a:r>
          </a:p>
          <a:p>
            <a:pPr marL="0" lvl="0" indent="0">
              <a:spcBef>
                <a:spcPts val="0"/>
              </a:spcBef>
              <a:buNone/>
            </a:pPr>
            <a:r>
              <a:rPr lang="en-US" altLang="zh-TW" dirty="0" smtClean="0"/>
              <a:t>- </a:t>
            </a:r>
            <a:r>
              <a:rPr lang="zh-TW" dirty="0" smtClean="0"/>
              <a:t>Model </a:t>
            </a:r>
            <a:r>
              <a:rPr lang="zh-TW" dirty="0"/>
              <a:t>Preview</a:t>
            </a:r>
          </a:p>
          <a:p>
            <a:pPr marL="0" lvl="0" indent="0">
              <a:spcBef>
                <a:spcPts val="0"/>
              </a:spcBef>
              <a:buNone/>
            </a:pPr>
            <a:r>
              <a:rPr lang="en-US" altLang="zh-TW" dirty="0" smtClean="0"/>
              <a:t>- </a:t>
            </a:r>
            <a:r>
              <a:rPr lang="zh-TW" dirty="0" smtClean="0"/>
              <a:t>Live </a:t>
            </a:r>
            <a:r>
              <a:rPr lang="zh-TW" dirty="0"/>
              <a:t>Demo(Using InAnalysis)</a:t>
            </a:r>
          </a:p>
          <a:p>
            <a:pPr marL="0" lvl="0" indent="0">
              <a:spcBef>
                <a:spcPts val="0"/>
              </a:spcBef>
              <a:buNone/>
            </a:pPr>
            <a:r>
              <a:rPr lang="en-US" altLang="zh-TW" dirty="0" smtClean="0"/>
              <a:t>- </a:t>
            </a:r>
            <a:r>
              <a:rPr lang="zh-TW" dirty="0" smtClean="0"/>
              <a:t>Conclusion</a:t>
            </a:r>
            <a:endParaRPr lang="zh-TW" dirty="0"/>
          </a:p>
          <a:p>
            <a:pPr marL="0" lvl="0" indent="0">
              <a:spcBef>
                <a:spcPts val="0"/>
              </a:spcBef>
              <a:buNone/>
            </a:pPr>
            <a:r>
              <a:rPr lang="en-US" altLang="zh-TW" dirty="0" smtClean="0"/>
              <a:t>- </a:t>
            </a:r>
            <a:r>
              <a:rPr lang="zh-TW" dirty="0" smtClean="0"/>
              <a:t>Reference</a:t>
            </a:r>
            <a:endParaRPr lang="zh-TW"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1666875"/>
            <a:ext cx="9144000" cy="1102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1609" tIns="40805" rIns="81609" bIns="40805" anchor="ctr"/>
          <a:lstStyle>
            <a:lvl1pPr defTabSz="1306513">
              <a:defRPr sz="1900">
                <a:solidFill>
                  <a:schemeClr val="tx1"/>
                </a:solidFill>
                <a:latin typeface="Arial" charset="0"/>
                <a:ea typeface="ＭＳ Ｐゴシック" charset="0"/>
              </a:defRPr>
            </a:lvl1pPr>
            <a:lvl2pPr marL="744538" indent="-285750" defTabSz="1306513">
              <a:defRPr sz="1900">
                <a:solidFill>
                  <a:schemeClr val="tx1"/>
                </a:solidFill>
                <a:latin typeface="Arial" charset="0"/>
                <a:ea typeface="ＭＳ Ｐゴシック" charset="0"/>
              </a:defRPr>
            </a:lvl2pPr>
            <a:lvl3pPr marL="1143000" indent="-228600" defTabSz="1306513">
              <a:defRPr sz="1900">
                <a:solidFill>
                  <a:schemeClr val="tx1"/>
                </a:solidFill>
                <a:latin typeface="Arial" charset="0"/>
                <a:ea typeface="ＭＳ Ｐゴシック" charset="0"/>
              </a:defRPr>
            </a:lvl3pPr>
            <a:lvl4pPr marL="1601788" indent="-230188" defTabSz="1306513">
              <a:defRPr sz="1900">
                <a:solidFill>
                  <a:schemeClr val="tx1"/>
                </a:solidFill>
                <a:latin typeface="Arial" charset="0"/>
                <a:ea typeface="ＭＳ Ｐゴシック" charset="0"/>
              </a:defRPr>
            </a:lvl4pPr>
            <a:lvl5pPr marL="2057400" indent="-230188" defTabSz="1306513">
              <a:defRPr sz="1900">
                <a:solidFill>
                  <a:schemeClr val="tx1"/>
                </a:solidFill>
                <a:latin typeface="Arial" charset="0"/>
                <a:ea typeface="ＭＳ Ｐゴシック" charset="0"/>
              </a:defRPr>
            </a:lvl5pPr>
            <a:lvl6pPr marL="2514600" indent="-230188" defTabSz="1306513" fontAlgn="base">
              <a:spcBef>
                <a:spcPct val="0"/>
              </a:spcBef>
              <a:spcAft>
                <a:spcPct val="0"/>
              </a:spcAft>
              <a:defRPr sz="1900">
                <a:solidFill>
                  <a:schemeClr val="tx1"/>
                </a:solidFill>
                <a:latin typeface="Arial" charset="0"/>
                <a:ea typeface="ＭＳ Ｐゴシック" charset="0"/>
              </a:defRPr>
            </a:lvl6pPr>
            <a:lvl7pPr marL="2971800" indent="-230188" defTabSz="1306513" fontAlgn="base">
              <a:spcBef>
                <a:spcPct val="0"/>
              </a:spcBef>
              <a:spcAft>
                <a:spcPct val="0"/>
              </a:spcAft>
              <a:defRPr sz="1900">
                <a:solidFill>
                  <a:schemeClr val="tx1"/>
                </a:solidFill>
                <a:latin typeface="Arial" charset="0"/>
                <a:ea typeface="ＭＳ Ｐゴシック" charset="0"/>
              </a:defRPr>
            </a:lvl7pPr>
            <a:lvl8pPr marL="3429000" indent="-230188" defTabSz="1306513" fontAlgn="base">
              <a:spcBef>
                <a:spcPct val="0"/>
              </a:spcBef>
              <a:spcAft>
                <a:spcPct val="0"/>
              </a:spcAft>
              <a:defRPr sz="1900">
                <a:solidFill>
                  <a:schemeClr val="tx1"/>
                </a:solidFill>
                <a:latin typeface="Arial" charset="0"/>
                <a:ea typeface="ＭＳ Ｐゴシック" charset="0"/>
              </a:defRPr>
            </a:lvl8pPr>
            <a:lvl9pPr marL="3886200" indent="-230188" defTabSz="1306513" fontAlgn="base">
              <a:spcBef>
                <a:spcPct val="0"/>
              </a:spcBef>
              <a:spcAft>
                <a:spcPct val="0"/>
              </a:spcAft>
              <a:defRPr sz="1900">
                <a:solidFill>
                  <a:schemeClr val="tx1"/>
                </a:solidFill>
                <a:latin typeface="Arial" charset="0"/>
                <a:ea typeface="ＭＳ Ｐゴシック" charset="0"/>
              </a:defRPr>
            </a:lvl9pPr>
          </a:lstStyle>
          <a:p>
            <a:pPr lvl="0" algn="ctr">
              <a:defRPr/>
            </a:pPr>
            <a:r>
              <a:rPr lang="en-US" altLang="zh-TW" sz="6000" b="1" dirty="0">
                <a:solidFill>
                  <a:srgbClr val="FF0000"/>
                </a:solidFill>
              </a:rPr>
              <a:t>Algorithm Introduction</a:t>
            </a:r>
            <a:endParaRPr lang="en-US" sz="6600" b="1" kern="1200" dirty="0">
              <a:solidFill>
                <a:srgbClr val="FF0000"/>
              </a:solidFill>
              <a:latin typeface="Helvetica"/>
              <a:ea typeface="微軟正黑體"/>
              <a:cs typeface="Helvetica"/>
            </a:endParaRPr>
          </a:p>
        </p:txBody>
      </p:sp>
      <p:sp>
        <p:nvSpPr>
          <p:cNvPr id="14" name="Title 1"/>
          <p:cNvSpPr txBox="1">
            <a:spLocks/>
          </p:cNvSpPr>
          <p:nvPr/>
        </p:nvSpPr>
        <p:spPr bwMode="auto">
          <a:xfrm>
            <a:off x="0" y="3086100"/>
            <a:ext cx="9144000" cy="7940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1609" tIns="40805" rIns="81609" bIns="40805" anchor="t"/>
          <a:lstStyle>
            <a:lvl1pPr defTabSz="1306513">
              <a:defRPr sz="1900">
                <a:solidFill>
                  <a:schemeClr val="tx1"/>
                </a:solidFill>
                <a:latin typeface="Arial" charset="0"/>
                <a:ea typeface="ＭＳ Ｐゴシック" charset="0"/>
              </a:defRPr>
            </a:lvl1pPr>
            <a:lvl2pPr marL="744538" indent="-285750" defTabSz="1306513">
              <a:defRPr sz="1900">
                <a:solidFill>
                  <a:schemeClr val="tx1"/>
                </a:solidFill>
                <a:latin typeface="Arial" charset="0"/>
                <a:ea typeface="ＭＳ Ｐゴシック" charset="0"/>
              </a:defRPr>
            </a:lvl2pPr>
            <a:lvl3pPr marL="1143000" indent="-228600" defTabSz="1306513">
              <a:defRPr sz="1900">
                <a:solidFill>
                  <a:schemeClr val="tx1"/>
                </a:solidFill>
                <a:latin typeface="Arial" charset="0"/>
                <a:ea typeface="ＭＳ Ｐゴシック" charset="0"/>
              </a:defRPr>
            </a:lvl3pPr>
            <a:lvl4pPr marL="1601788" indent="-230188" defTabSz="1306513">
              <a:defRPr sz="1900">
                <a:solidFill>
                  <a:schemeClr val="tx1"/>
                </a:solidFill>
                <a:latin typeface="Arial" charset="0"/>
                <a:ea typeface="ＭＳ Ｐゴシック" charset="0"/>
              </a:defRPr>
            </a:lvl4pPr>
            <a:lvl5pPr marL="2057400" indent="-230188" defTabSz="1306513">
              <a:defRPr sz="1900">
                <a:solidFill>
                  <a:schemeClr val="tx1"/>
                </a:solidFill>
                <a:latin typeface="Arial" charset="0"/>
                <a:ea typeface="ＭＳ Ｐゴシック" charset="0"/>
              </a:defRPr>
            </a:lvl5pPr>
            <a:lvl6pPr marL="2514600" indent="-230188" defTabSz="1306513" fontAlgn="base">
              <a:spcBef>
                <a:spcPct val="0"/>
              </a:spcBef>
              <a:spcAft>
                <a:spcPct val="0"/>
              </a:spcAft>
              <a:defRPr sz="1900">
                <a:solidFill>
                  <a:schemeClr val="tx1"/>
                </a:solidFill>
                <a:latin typeface="Arial" charset="0"/>
                <a:ea typeface="ＭＳ Ｐゴシック" charset="0"/>
              </a:defRPr>
            </a:lvl6pPr>
            <a:lvl7pPr marL="2971800" indent="-230188" defTabSz="1306513" fontAlgn="base">
              <a:spcBef>
                <a:spcPct val="0"/>
              </a:spcBef>
              <a:spcAft>
                <a:spcPct val="0"/>
              </a:spcAft>
              <a:defRPr sz="1900">
                <a:solidFill>
                  <a:schemeClr val="tx1"/>
                </a:solidFill>
                <a:latin typeface="Arial" charset="0"/>
                <a:ea typeface="ＭＳ Ｐゴシック" charset="0"/>
              </a:defRPr>
            </a:lvl7pPr>
            <a:lvl8pPr marL="3429000" indent="-230188" defTabSz="1306513" fontAlgn="base">
              <a:spcBef>
                <a:spcPct val="0"/>
              </a:spcBef>
              <a:spcAft>
                <a:spcPct val="0"/>
              </a:spcAft>
              <a:defRPr sz="1900">
                <a:solidFill>
                  <a:schemeClr val="tx1"/>
                </a:solidFill>
                <a:latin typeface="Arial" charset="0"/>
                <a:ea typeface="ＭＳ Ｐゴシック" charset="0"/>
              </a:defRPr>
            </a:lvl8pPr>
            <a:lvl9pPr marL="3886200" indent="-230188" defTabSz="1306513" fontAlgn="base">
              <a:spcBef>
                <a:spcPct val="0"/>
              </a:spcBef>
              <a:spcAft>
                <a:spcPct val="0"/>
              </a:spcAft>
              <a:defRPr sz="1900">
                <a:solidFill>
                  <a:schemeClr val="tx1"/>
                </a:solidFill>
                <a:latin typeface="Arial" charset="0"/>
                <a:ea typeface="ＭＳ Ｐゴシック" charset="0"/>
              </a:defRPr>
            </a:lvl9pPr>
          </a:lstStyle>
          <a:p>
            <a:pPr lvl="0" algn="ctr">
              <a:defRPr/>
            </a:pPr>
            <a:endParaRPr lang="zh-TW" altLang="en-US" sz="2188" b="1" dirty="0">
              <a:solidFill>
                <a:srgbClr val="000000"/>
              </a:solidFill>
              <a:latin typeface="Helvetica"/>
              <a:ea typeface="微軟正黑體"/>
              <a:cs typeface="Helvetica"/>
            </a:endParaRPr>
          </a:p>
        </p:txBody>
      </p:sp>
    </p:spTree>
    <p:extLst>
      <p:ext uri="{BB962C8B-B14F-4D97-AF65-F5344CB8AC3E}">
        <p14:creationId xmlns:p14="http://schemas.microsoft.com/office/powerpoint/2010/main" val="352542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Shape 6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285750" lvl="0" indent="-285750">
              <a:buFontTx/>
              <a:buChar char="-"/>
            </a:pPr>
            <a:r>
              <a:rPr lang="en-US" altLang="zh-TW" dirty="0" err="1" smtClean="0"/>
              <a:t>AdaBoost</a:t>
            </a:r>
            <a:r>
              <a:rPr lang="en-US" altLang="zh-TW" dirty="0" smtClean="0"/>
              <a:t> </a:t>
            </a:r>
            <a:r>
              <a:rPr lang="zh-TW" altLang="en-US" dirty="0" smtClean="0"/>
              <a:t>屬於 </a:t>
            </a:r>
            <a:r>
              <a:rPr lang="en-US" altLang="zh-TW" dirty="0"/>
              <a:t>Ensemble </a:t>
            </a:r>
            <a:r>
              <a:rPr lang="en-US" altLang="zh-TW" dirty="0" smtClean="0"/>
              <a:t>methods</a:t>
            </a:r>
          </a:p>
          <a:p>
            <a:pPr marL="285750" lvl="0" indent="-285750">
              <a:buFontTx/>
              <a:buChar char="-"/>
            </a:pPr>
            <a:r>
              <a:rPr lang="en-US" altLang="zh-TW" dirty="0" smtClean="0"/>
              <a:t>Boosting: improving weak classifiers</a:t>
            </a:r>
          </a:p>
          <a:p>
            <a:pPr marL="285750" indent="-285750">
              <a:buFontTx/>
              <a:buChar char="-"/>
            </a:pPr>
            <a:r>
              <a:rPr lang="en-US" altLang="zh-TW" dirty="0"/>
              <a:t>An </a:t>
            </a:r>
            <a:r>
              <a:rPr lang="en-US" altLang="zh-TW" dirty="0" err="1" smtClean="0"/>
              <a:t>AdaBoost</a:t>
            </a:r>
            <a:r>
              <a:rPr lang="en-US" altLang="zh-TW" dirty="0" smtClean="0"/>
              <a:t> </a:t>
            </a:r>
            <a:r>
              <a:rPr lang="en-US" altLang="zh-TW" dirty="0"/>
              <a:t>classifier is a meta-estimator that begins by fitting a classifier on the original dataset and then fits additional copies of the classifier on the same dataset but where the weights of incorrectly classified instances are adjusted such that subsequent classifiers focus more on difficult cases. </a:t>
            </a:r>
            <a:endParaRPr lang="en-US" altLang="zh-TW" dirty="0" smtClean="0"/>
          </a:p>
          <a:p>
            <a:pPr lvl="0">
              <a:buNone/>
            </a:pP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Shape 6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endParaRPr lang="zh-TW" dirty="0"/>
          </a:p>
          <a:p>
            <a:pPr marL="0" lvl="0" indent="0">
              <a:spcBef>
                <a:spcPts val="0"/>
              </a:spcBef>
              <a:buNone/>
            </a:pPr>
            <a:endParaRPr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7195" r="7526" b="1436"/>
          <a:stretch/>
        </p:blipFill>
        <p:spPr>
          <a:xfrm>
            <a:off x="1020143" y="-113140"/>
            <a:ext cx="7103714" cy="5131454"/>
          </a:xfrm>
          <a:prstGeom prst="rect">
            <a:avLst/>
          </a:prstGeom>
        </p:spPr>
      </p:pic>
    </p:spTree>
    <p:extLst>
      <p:ext uri="{BB962C8B-B14F-4D97-AF65-F5344CB8AC3E}">
        <p14:creationId xmlns:p14="http://schemas.microsoft.com/office/powerpoint/2010/main" val="263014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Shape 67"/>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endParaRPr lang="zh-TW" dirty="0"/>
          </a:p>
          <a:p>
            <a:pPr marL="0" lvl="0" indent="0">
              <a:spcBef>
                <a:spcPts val="0"/>
              </a:spcBef>
              <a:buNone/>
            </a:pPr>
            <a:endParaRPr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9380" r="9928" b="3825"/>
          <a:stretch/>
        </p:blipFill>
        <p:spPr>
          <a:xfrm>
            <a:off x="1230889" y="0"/>
            <a:ext cx="6682222" cy="4977726"/>
          </a:xfrm>
          <a:prstGeom prst="rect">
            <a:avLst/>
          </a:prstGeom>
        </p:spPr>
      </p:pic>
    </p:spTree>
    <p:extLst>
      <p:ext uri="{BB962C8B-B14F-4D97-AF65-F5344CB8AC3E}">
        <p14:creationId xmlns:p14="http://schemas.microsoft.com/office/powerpoint/2010/main" val="19303951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0" y="1666875"/>
            <a:ext cx="9144000" cy="1102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1609" tIns="40805" rIns="81609" bIns="40805" anchor="ctr"/>
          <a:lstStyle>
            <a:lvl1pPr defTabSz="1306513">
              <a:defRPr sz="1900">
                <a:solidFill>
                  <a:schemeClr val="tx1"/>
                </a:solidFill>
                <a:latin typeface="Arial" charset="0"/>
                <a:ea typeface="ＭＳ Ｐゴシック" charset="0"/>
              </a:defRPr>
            </a:lvl1pPr>
            <a:lvl2pPr marL="744538" indent="-285750" defTabSz="1306513">
              <a:defRPr sz="1900">
                <a:solidFill>
                  <a:schemeClr val="tx1"/>
                </a:solidFill>
                <a:latin typeface="Arial" charset="0"/>
                <a:ea typeface="ＭＳ Ｐゴシック" charset="0"/>
              </a:defRPr>
            </a:lvl2pPr>
            <a:lvl3pPr marL="1143000" indent="-228600" defTabSz="1306513">
              <a:defRPr sz="1900">
                <a:solidFill>
                  <a:schemeClr val="tx1"/>
                </a:solidFill>
                <a:latin typeface="Arial" charset="0"/>
                <a:ea typeface="ＭＳ Ｐゴシック" charset="0"/>
              </a:defRPr>
            </a:lvl3pPr>
            <a:lvl4pPr marL="1601788" indent="-230188" defTabSz="1306513">
              <a:defRPr sz="1900">
                <a:solidFill>
                  <a:schemeClr val="tx1"/>
                </a:solidFill>
                <a:latin typeface="Arial" charset="0"/>
                <a:ea typeface="ＭＳ Ｐゴシック" charset="0"/>
              </a:defRPr>
            </a:lvl4pPr>
            <a:lvl5pPr marL="2057400" indent="-230188" defTabSz="1306513">
              <a:defRPr sz="1900">
                <a:solidFill>
                  <a:schemeClr val="tx1"/>
                </a:solidFill>
                <a:latin typeface="Arial" charset="0"/>
                <a:ea typeface="ＭＳ Ｐゴシック" charset="0"/>
              </a:defRPr>
            </a:lvl5pPr>
            <a:lvl6pPr marL="2514600" indent="-230188" defTabSz="1306513" fontAlgn="base">
              <a:spcBef>
                <a:spcPct val="0"/>
              </a:spcBef>
              <a:spcAft>
                <a:spcPct val="0"/>
              </a:spcAft>
              <a:defRPr sz="1900">
                <a:solidFill>
                  <a:schemeClr val="tx1"/>
                </a:solidFill>
                <a:latin typeface="Arial" charset="0"/>
                <a:ea typeface="ＭＳ Ｐゴシック" charset="0"/>
              </a:defRPr>
            </a:lvl6pPr>
            <a:lvl7pPr marL="2971800" indent="-230188" defTabSz="1306513" fontAlgn="base">
              <a:spcBef>
                <a:spcPct val="0"/>
              </a:spcBef>
              <a:spcAft>
                <a:spcPct val="0"/>
              </a:spcAft>
              <a:defRPr sz="1900">
                <a:solidFill>
                  <a:schemeClr val="tx1"/>
                </a:solidFill>
                <a:latin typeface="Arial" charset="0"/>
                <a:ea typeface="ＭＳ Ｐゴシック" charset="0"/>
              </a:defRPr>
            </a:lvl7pPr>
            <a:lvl8pPr marL="3429000" indent="-230188" defTabSz="1306513" fontAlgn="base">
              <a:spcBef>
                <a:spcPct val="0"/>
              </a:spcBef>
              <a:spcAft>
                <a:spcPct val="0"/>
              </a:spcAft>
              <a:defRPr sz="1900">
                <a:solidFill>
                  <a:schemeClr val="tx1"/>
                </a:solidFill>
                <a:latin typeface="Arial" charset="0"/>
                <a:ea typeface="ＭＳ Ｐゴシック" charset="0"/>
              </a:defRPr>
            </a:lvl8pPr>
            <a:lvl9pPr marL="3886200" indent="-230188" defTabSz="1306513" fontAlgn="base">
              <a:spcBef>
                <a:spcPct val="0"/>
              </a:spcBef>
              <a:spcAft>
                <a:spcPct val="0"/>
              </a:spcAft>
              <a:defRPr sz="1900">
                <a:solidFill>
                  <a:schemeClr val="tx1"/>
                </a:solidFill>
                <a:latin typeface="Arial" charset="0"/>
                <a:ea typeface="ＭＳ Ｐゴシック" charset="0"/>
              </a:defRPr>
            </a:lvl9pPr>
          </a:lstStyle>
          <a:p>
            <a:pPr lvl="0" algn="ctr">
              <a:defRPr/>
            </a:pPr>
            <a:r>
              <a:rPr lang="en-US" altLang="zh-TW" sz="8800" b="1" dirty="0">
                <a:solidFill>
                  <a:srgbClr val="FF0000"/>
                </a:solidFill>
              </a:rPr>
              <a:t>Code Review</a:t>
            </a:r>
            <a:endParaRPr lang="en-US" sz="9600" b="1" kern="1200" dirty="0">
              <a:solidFill>
                <a:srgbClr val="FF0000"/>
              </a:solidFill>
              <a:latin typeface="Helvetica"/>
              <a:ea typeface="微軟正黑體"/>
              <a:cs typeface="Helvetica"/>
            </a:endParaRPr>
          </a:p>
        </p:txBody>
      </p:sp>
      <p:sp>
        <p:nvSpPr>
          <p:cNvPr id="14" name="Title 1"/>
          <p:cNvSpPr txBox="1">
            <a:spLocks/>
          </p:cNvSpPr>
          <p:nvPr/>
        </p:nvSpPr>
        <p:spPr bwMode="auto">
          <a:xfrm>
            <a:off x="0" y="3086100"/>
            <a:ext cx="9144000" cy="7940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1609" tIns="40805" rIns="81609" bIns="40805" anchor="t"/>
          <a:lstStyle>
            <a:lvl1pPr defTabSz="1306513">
              <a:defRPr sz="1900">
                <a:solidFill>
                  <a:schemeClr val="tx1"/>
                </a:solidFill>
                <a:latin typeface="Arial" charset="0"/>
                <a:ea typeface="ＭＳ Ｐゴシック" charset="0"/>
              </a:defRPr>
            </a:lvl1pPr>
            <a:lvl2pPr marL="744538" indent="-285750" defTabSz="1306513">
              <a:defRPr sz="1900">
                <a:solidFill>
                  <a:schemeClr val="tx1"/>
                </a:solidFill>
                <a:latin typeface="Arial" charset="0"/>
                <a:ea typeface="ＭＳ Ｐゴシック" charset="0"/>
              </a:defRPr>
            </a:lvl2pPr>
            <a:lvl3pPr marL="1143000" indent="-228600" defTabSz="1306513">
              <a:defRPr sz="1900">
                <a:solidFill>
                  <a:schemeClr val="tx1"/>
                </a:solidFill>
                <a:latin typeface="Arial" charset="0"/>
                <a:ea typeface="ＭＳ Ｐゴシック" charset="0"/>
              </a:defRPr>
            </a:lvl3pPr>
            <a:lvl4pPr marL="1601788" indent="-230188" defTabSz="1306513">
              <a:defRPr sz="1900">
                <a:solidFill>
                  <a:schemeClr val="tx1"/>
                </a:solidFill>
                <a:latin typeface="Arial" charset="0"/>
                <a:ea typeface="ＭＳ Ｐゴシック" charset="0"/>
              </a:defRPr>
            </a:lvl4pPr>
            <a:lvl5pPr marL="2057400" indent="-230188" defTabSz="1306513">
              <a:defRPr sz="1900">
                <a:solidFill>
                  <a:schemeClr val="tx1"/>
                </a:solidFill>
                <a:latin typeface="Arial" charset="0"/>
                <a:ea typeface="ＭＳ Ｐゴシック" charset="0"/>
              </a:defRPr>
            </a:lvl5pPr>
            <a:lvl6pPr marL="2514600" indent="-230188" defTabSz="1306513" fontAlgn="base">
              <a:spcBef>
                <a:spcPct val="0"/>
              </a:spcBef>
              <a:spcAft>
                <a:spcPct val="0"/>
              </a:spcAft>
              <a:defRPr sz="1900">
                <a:solidFill>
                  <a:schemeClr val="tx1"/>
                </a:solidFill>
                <a:latin typeface="Arial" charset="0"/>
                <a:ea typeface="ＭＳ Ｐゴシック" charset="0"/>
              </a:defRPr>
            </a:lvl6pPr>
            <a:lvl7pPr marL="2971800" indent="-230188" defTabSz="1306513" fontAlgn="base">
              <a:spcBef>
                <a:spcPct val="0"/>
              </a:spcBef>
              <a:spcAft>
                <a:spcPct val="0"/>
              </a:spcAft>
              <a:defRPr sz="1900">
                <a:solidFill>
                  <a:schemeClr val="tx1"/>
                </a:solidFill>
                <a:latin typeface="Arial" charset="0"/>
                <a:ea typeface="ＭＳ Ｐゴシック" charset="0"/>
              </a:defRPr>
            </a:lvl7pPr>
            <a:lvl8pPr marL="3429000" indent="-230188" defTabSz="1306513" fontAlgn="base">
              <a:spcBef>
                <a:spcPct val="0"/>
              </a:spcBef>
              <a:spcAft>
                <a:spcPct val="0"/>
              </a:spcAft>
              <a:defRPr sz="1900">
                <a:solidFill>
                  <a:schemeClr val="tx1"/>
                </a:solidFill>
                <a:latin typeface="Arial" charset="0"/>
                <a:ea typeface="ＭＳ Ｐゴシック" charset="0"/>
              </a:defRPr>
            </a:lvl8pPr>
            <a:lvl9pPr marL="3886200" indent="-230188" defTabSz="1306513" fontAlgn="base">
              <a:spcBef>
                <a:spcPct val="0"/>
              </a:spcBef>
              <a:spcAft>
                <a:spcPct val="0"/>
              </a:spcAft>
              <a:defRPr sz="1900">
                <a:solidFill>
                  <a:schemeClr val="tx1"/>
                </a:solidFill>
                <a:latin typeface="Arial" charset="0"/>
                <a:ea typeface="ＭＳ Ｐゴシック" charset="0"/>
              </a:defRPr>
            </a:lvl9pPr>
          </a:lstStyle>
          <a:p>
            <a:pPr lvl="0" algn="ctr">
              <a:defRPr/>
            </a:pPr>
            <a:endParaRPr lang="zh-TW" altLang="en-US" sz="2188" b="1" dirty="0">
              <a:solidFill>
                <a:srgbClr val="000000"/>
              </a:solidFill>
              <a:latin typeface="Helvetica"/>
              <a:ea typeface="微軟正黑體"/>
              <a:cs typeface="Helvetica"/>
            </a:endParaRPr>
          </a:p>
        </p:txBody>
      </p:sp>
    </p:spTree>
    <p:extLst>
      <p:ext uri="{BB962C8B-B14F-4D97-AF65-F5344CB8AC3E}">
        <p14:creationId xmlns:p14="http://schemas.microsoft.com/office/powerpoint/2010/main" val="1948135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29" name="Rectangle 28"/>
          <p:cNvSpPr/>
          <p:nvPr/>
        </p:nvSpPr>
        <p:spPr>
          <a:xfrm>
            <a:off x="237272" y="368592"/>
            <a:ext cx="2378150" cy="74959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4" name="Rectangle 3"/>
          <p:cNvSpPr/>
          <p:nvPr/>
        </p:nvSpPr>
        <p:spPr>
          <a:xfrm>
            <a:off x="-127591" y="-85060"/>
            <a:ext cx="9718158" cy="148855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27591" y="2151320"/>
            <a:ext cx="10154093" cy="189968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05047" y="4999077"/>
            <a:ext cx="10154093" cy="189968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127052" y="4051005"/>
            <a:ext cx="2417135" cy="94807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548809" y="1401727"/>
            <a:ext cx="2378150" cy="74959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624083" y="4008475"/>
            <a:ext cx="2732568" cy="99060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900875" y="1401727"/>
            <a:ext cx="2378150" cy="74959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1170</TotalTime>
  <Words>609</Words>
  <Application>Microsoft Macintosh PowerPoint</Application>
  <PresentationFormat>On-screen Show (16:9)</PresentationFormat>
  <Paragraphs>83</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Helvetica</vt:lpstr>
      <vt:lpstr>ＭＳ Ｐゴシック</vt:lpstr>
      <vt:lpstr>微軟正黑體</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期末報告-- [Ada Boost Classifier]</dc:title>
  <cp:lastModifiedBy>Microsoft Office User</cp:lastModifiedBy>
  <cp:revision>32</cp:revision>
  <dcterms:modified xsi:type="dcterms:W3CDTF">2018-01-03T09:17:49Z</dcterms:modified>
</cp:coreProperties>
</file>