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64" r:id="rId4"/>
    <p:sldId id="267" r:id="rId5"/>
    <p:sldId id="272" r:id="rId6"/>
    <p:sldId id="265" r:id="rId7"/>
    <p:sldId id="271" r:id="rId8"/>
    <p:sldId id="269" r:id="rId9"/>
    <p:sldId id="273" r:id="rId10"/>
    <p:sldId id="280" r:id="rId11"/>
    <p:sldId id="281" r:id="rId12"/>
    <p:sldId id="282" r:id="rId13"/>
    <p:sldId id="283" r:id="rId14"/>
    <p:sldId id="284" r:id="rId15"/>
    <p:sldId id="277" r:id="rId16"/>
    <p:sldId id="278" r:id="rId17"/>
    <p:sldId id="262" r:id="rId18"/>
    <p:sldId id="26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82" autoAdjust="0"/>
  </p:normalViewPr>
  <p:slideViewPr>
    <p:cSldViewPr snapToGrid="0">
      <p:cViewPr varScale="1">
        <p:scale>
          <a:sx n="89" d="100"/>
          <a:sy n="89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不需要加</a:t>
            </a:r>
            <a:r>
              <a:rPr lang="en-US" altLang="zh-TW" dirty="0" smtClean="0"/>
              <a:t>predict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3289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不需要加</a:t>
            </a:r>
            <a:r>
              <a:rPr lang="en-US" altLang="zh-TW" dirty="0" smtClean="0"/>
              <a:t>predict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1220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不需要加</a:t>
            </a:r>
            <a:r>
              <a:rPr lang="en-US" altLang="zh-TW" dirty="0" smtClean="0"/>
              <a:t>predict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9393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不需要加</a:t>
            </a:r>
            <a:r>
              <a:rPr lang="en-US" altLang="zh-TW" dirty="0" smtClean="0"/>
              <a:t>predict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6355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783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815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604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018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953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13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560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293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不需要加</a:t>
            </a:r>
            <a:r>
              <a:rPr lang="en-US" altLang="zh-TW" dirty="0" smtClean="0"/>
              <a:t>predict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756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38963" y="1222969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sz="3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</a:t>
            </a:r>
            <a:r>
              <a:rPr lang="zh-TW" sz="3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sz="3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zh-TW" sz="3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zh-TW" sz="3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Clustering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zh-TW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zh-TW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DBSCAN</a:t>
            </a:r>
            <a:endParaRPr lang="zh-TW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38963" y="3703498"/>
            <a:ext cx="8520600" cy="132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R05631032</a:t>
            </a:r>
            <a:endParaRPr lang="en-US" altLang="zh-TW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zh-TW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楷能</a:t>
            </a:r>
            <a:endParaRPr 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est_dbscan.py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1550" y="1109444"/>
            <a:ext cx="8520600" cy="3416400"/>
          </a:xfrm>
        </p:spPr>
        <p:txBody>
          <a:bodyPr/>
          <a:lstStyle/>
          <a:p>
            <a:pPr>
              <a:buNone/>
            </a:pPr>
            <a:r>
              <a:rPr lang="en-US" altLang="zh-TW" sz="2000" dirty="0" smtClean="0">
                <a:solidFill>
                  <a:schemeClr val="tx1"/>
                </a:solidFill>
              </a:rPr>
              <a:t>Sad Path Test :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707981"/>
            <a:ext cx="74390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est_dbscan.py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1550" y="1109444"/>
            <a:ext cx="8520600" cy="3416400"/>
          </a:xfrm>
        </p:spPr>
        <p:txBody>
          <a:bodyPr/>
          <a:lstStyle/>
          <a:p>
            <a:pPr>
              <a:buNone/>
            </a:pPr>
            <a:r>
              <a:rPr lang="en-US" altLang="zh-TW" sz="2000" dirty="0" smtClean="0">
                <a:solidFill>
                  <a:schemeClr val="tx1"/>
                </a:solidFill>
              </a:rPr>
              <a:t>Sad Path Test :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08" y="1688931"/>
            <a:ext cx="74009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8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est_dbscan.py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1550" y="1109444"/>
            <a:ext cx="8520600" cy="3416400"/>
          </a:xfrm>
        </p:spPr>
        <p:txBody>
          <a:bodyPr/>
          <a:lstStyle/>
          <a:p>
            <a:pPr>
              <a:buNone/>
            </a:pPr>
            <a:r>
              <a:rPr lang="en-US" altLang="zh-TW" sz="2000" dirty="0" smtClean="0">
                <a:solidFill>
                  <a:schemeClr val="tx1"/>
                </a:solidFill>
              </a:rPr>
              <a:t>Sad Path Test :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50" y="1639812"/>
            <a:ext cx="62579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est_dbscan.py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1550" y="1109444"/>
            <a:ext cx="8520600" cy="3416400"/>
          </a:xfrm>
        </p:spPr>
        <p:txBody>
          <a:bodyPr/>
          <a:lstStyle/>
          <a:p>
            <a:pPr>
              <a:buNone/>
            </a:pPr>
            <a:r>
              <a:rPr lang="en-US" altLang="zh-TW" sz="2000" dirty="0" smtClean="0">
                <a:solidFill>
                  <a:schemeClr val="tx1"/>
                </a:solidFill>
              </a:rPr>
              <a:t>Testing result :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84" y="1630911"/>
            <a:ext cx="55435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dirty="0" err="1" smtClean="0">
                <a:solidFill>
                  <a:schemeClr val="tx1"/>
                </a:solidFill>
              </a:rPr>
              <a:t>Client_nolabel.data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BILL_AMT1</a:t>
            </a:r>
          </a:p>
          <a:p>
            <a:pPr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BILL_AMT2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661" y="688975"/>
            <a:ext cx="5534025" cy="4343400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 rot="2583881">
            <a:off x="7255738" y="380331"/>
            <a:ext cx="164529" cy="48188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6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zh-TW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2174451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buNone/>
            </a:pPr>
            <a:r>
              <a:rPr lang="zh-TW" altLang="zh-TW" sz="4000" dirty="0">
                <a:solidFill>
                  <a:schemeClr val="tx1"/>
                </a:solidFill>
              </a:rPr>
              <a:t>Live demo</a:t>
            </a:r>
            <a:endParaRPr sz="4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69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zh-TW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2174451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buNone/>
            </a:pPr>
            <a:r>
              <a:rPr lang="zh-TW" altLang="zh-TW" sz="4000" dirty="0">
                <a:solidFill>
                  <a:schemeClr val="tx1"/>
                </a:solidFill>
              </a:rPr>
              <a:t>Conclusion</a:t>
            </a:r>
            <a:endParaRPr sz="4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39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zh-TW" dirty="0"/>
              <a:t>Conclusion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學習資料探勘、機器學習的知識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實作資料分析的方法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u"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/>
              <a:t>Reference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39849" y="1152475"/>
            <a:ext cx="8853544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sklearn.cluster</a:t>
            </a:r>
            <a:r>
              <a:rPr lang="zh-TW" altLang="zh-TW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.DBSCAN</a:t>
            </a:r>
            <a:r>
              <a:rPr lang="en-US" altLang="zh-TW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zh-TW" altLang="zh-TW" u="sng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http</a:t>
            </a:r>
            <a:r>
              <a:rPr lang="zh-TW" altLang="zh-TW" u="sng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://scikit-learn.org/stable/index</a:t>
            </a:r>
            <a:r>
              <a:rPr lang="zh-TW" altLang="zh-TW" u="sng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.html</a:t>
            </a:r>
            <a:endParaRPr lang="en-US" altLang="zh-TW" u="sng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聚類算法：</a:t>
            </a:r>
            <a:r>
              <a:rPr lang="en-US" altLang="zh-TW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DBScan</a:t>
            </a:r>
            <a:r>
              <a:rPr lang="zh-TW" altLang="en-US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算</a:t>
            </a:r>
            <a:r>
              <a:rPr lang="zh-TW" altLang="en-US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法 </a:t>
            </a:r>
            <a:r>
              <a:rPr lang="en-US" altLang="zh-TW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zh-TW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</a:t>
            </a:r>
            <a:r>
              <a:rPr lang="en-US" altLang="zh-TW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://read01.com/zh-tw/xg0ag7.html#.</a:t>
            </a:r>
            <a:r>
              <a:rPr lang="en-US" altLang="zh-TW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WlWHPKiWa6p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zh-TW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CSCE 420 Communication Project </a:t>
            </a:r>
            <a:r>
              <a:rPr lang="fr-FR" altLang="zh-TW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–DBSCAN : https</a:t>
            </a:r>
            <a:r>
              <a:rPr lang="fr-FR" altLang="zh-TW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://www.youtube.com/watch?v=5E097ZLE9Sg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0" lvl="0" indent="0">
              <a:spcBef>
                <a:spcPts val="0"/>
              </a:spcBef>
              <a:buNone/>
            </a:pPr>
            <a:endParaRPr lang="zh-TW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/>
              <a:t>Outline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dirty="0">
                <a:solidFill>
                  <a:schemeClr val="tx1"/>
                </a:solidFill>
              </a:rPr>
              <a:t>Algorithm Introduction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dirty="0">
                <a:solidFill>
                  <a:schemeClr val="tx1"/>
                </a:solidFill>
              </a:rPr>
              <a:t>Code </a:t>
            </a:r>
            <a:r>
              <a:rPr lang="zh-TW" dirty="0" smtClean="0">
                <a:solidFill>
                  <a:schemeClr val="tx1"/>
                </a:solidFill>
              </a:rPr>
              <a:t>Review</a:t>
            </a:r>
            <a:endParaRPr lang="zh-TW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zh-TW" dirty="0">
                <a:solidFill>
                  <a:schemeClr val="tx1"/>
                </a:solidFill>
              </a:rPr>
              <a:t>Live Demo(Using InAnalysis)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dirty="0" smtClean="0">
                <a:solidFill>
                  <a:schemeClr val="tx1"/>
                </a:solidFill>
              </a:rPr>
              <a:t>Conclusion</a:t>
            </a:r>
            <a:endParaRPr lang="zh-TW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zh-TW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2174451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buNone/>
            </a:pPr>
            <a:r>
              <a:rPr lang="zh-TW" altLang="zh-TW" sz="40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Algorithm Introduction</a:t>
            </a:r>
            <a:endParaRPr sz="4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4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TW" dirty="0" smtClean="0"/>
              <a:t>DBSCAN</a:t>
            </a:r>
            <a:endParaRPr lang="zh-TW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altLang="zh-TW" b="1" dirty="0" smtClean="0">
                <a:solidFill>
                  <a:schemeClr val="tx1"/>
                </a:solidFill>
              </a:rPr>
              <a:t>Density-based </a:t>
            </a:r>
            <a:r>
              <a:rPr lang="en-US" altLang="zh-TW" b="1" dirty="0">
                <a:solidFill>
                  <a:schemeClr val="tx1"/>
                </a:solidFill>
              </a:rPr>
              <a:t>spatial clustering of applications with </a:t>
            </a:r>
            <a:r>
              <a:rPr lang="en-US" altLang="zh-TW" b="1" dirty="0" smtClean="0">
                <a:solidFill>
                  <a:schemeClr val="tx1"/>
                </a:solidFill>
              </a:rPr>
              <a:t>noise</a:t>
            </a:r>
          </a:p>
          <a:p>
            <a:pPr lvl="0">
              <a:buNone/>
            </a:pPr>
            <a:r>
              <a:rPr lang="zh-TW" altLang="en-US" b="1" dirty="0" smtClean="0">
                <a:solidFill>
                  <a:schemeClr val="tx1"/>
                </a:solidFill>
              </a:rPr>
              <a:t>優</a:t>
            </a:r>
            <a:r>
              <a:rPr lang="zh-TW" altLang="en-US" b="1" dirty="0">
                <a:solidFill>
                  <a:schemeClr val="tx1"/>
                </a:solidFill>
              </a:rPr>
              <a:t>點</a:t>
            </a:r>
            <a:r>
              <a:rPr lang="en-US" altLang="zh-TW" b="1" dirty="0" smtClean="0">
                <a:solidFill>
                  <a:schemeClr val="tx1"/>
                </a:solidFill>
              </a:rPr>
              <a:t>:</a:t>
            </a:r>
            <a:r>
              <a:rPr lang="zh-TW" altLang="en-US" b="1" dirty="0" smtClean="0">
                <a:solidFill>
                  <a:schemeClr val="tx1"/>
                </a:solidFill>
              </a:rPr>
              <a:t>不需要預先</a:t>
            </a:r>
            <a:r>
              <a:rPr lang="zh-TW" altLang="en-US" b="1" dirty="0" smtClean="0">
                <a:solidFill>
                  <a:schemeClr val="tx1"/>
                </a:solidFill>
              </a:rPr>
              <a:t>聲明聚</a:t>
            </a:r>
            <a:r>
              <a:rPr lang="zh-TW" altLang="en-US" b="1" dirty="0" smtClean="0">
                <a:solidFill>
                  <a:schemeClr val="tx1"/>
                </a:solidFill>
              </a:rPr>
              <a:t>類</a:t>
            </a:r>
            <a:r>
              <a:rPr lang="zh-TW" altLang="en-US" b="1" dirty="0" smtClean="0">
                <a:solidFill>
                  <a:schemeClr val="tx1"/>
                </a:solidFill>
              </a:rPr>
              <a:t>數量</a:t>
            </a:r>
            <a:r>
              <a:rPr lang="en-US" altLang="zh-TW" b="1" dirty="0" smtClean="0">
                <a:solidFill>
                  <a:schemeClr val="tx1"/>
                </a:solidFill>
              </a:rPr>
              <a:t>,</a:t>
            </a:r>
            <a:r>
              <a:rPr lang="zh-TW" altLang="en-US" b="1" dirty="0" smtClean="0">
                <a:solidFill>
                  <a:schemeClr val="tx1"/>
                </a:solidFill>
              </a:rPr>
              <a:t>過濾</a:t>
            </a:r>
            <a:r>
              <a:rPr lang="zh-TW" altLang="en-US" b="1" dirty="0" smtClean="0">
                <a:solidFill>
                  <a:schemeClr val="tx1"/>
                </a:solidFill>
              </a:rPr>
              <a:t>噪聲點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lvl="0">
              <a:buNone/>
            </a:pPr>
            <a:r>
              <a:rPr lang="zh-TW" altLang="en-US" b="1" dirty="0" smtClean="0">
                <a:solidFill>
                  <a:schemeClr val="tx1"/>
                </a:solidFill>
              </a:rPr>
              <a:t>缺點</a:t>
            </a:r>
            <a:r>
              <a:rPr lang="en-US" altLang="zh-TW" b="1" dirty="0" smtClean="0">
                <a:solidFill>
                  <a:schemeClr val="tx1"/>
                </a:solidFill>
              </a:rPr>
              <a:t>:</a:t>
            </a:r>
            <a:r>
              <a:rPr lang="zh-TW" altLang="en-US" b="1" dirty="0" smtClean="0">
                <a:solidFill>
                  <a:schemeClr val="tx1"/>
                </a:solidFill>
              </a:rPr>
              <a:t>不擅於處理資料間過於密集的資料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152" y="1874382"/>
            <a:ext cx="3840752" cy="29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9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zh-TW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2174451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buNone/>
            </a:pPr>
            <a:r>
              <a:rPr lang="zh-TW" altLang="zh-TW" sz="4000" dirty="0">
                <a:solidFill>
                  <a:schemeClr val="tx1"/>
                </a:solidFill>
              </a:rPr>
              <a:t>Code Review</a:t>
            </a:r>
            <a:endParaRPr sz="4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531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zh-TW" dirty="0"/>
              <a:t>d</a:t>
            </a:r>
            <a:r>
              <a:rPr lang="en-US" altLang="zh-TW" dirty="0" smtClean="0"/>
              <a:t>bscan.py</a:t>
            </a:r>
            <a:endParaRPr 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11" y="2463501"/>
            <a:ext cx="8832300" cy="1550839"/>
          </a:xfrm>
          <a:prstGeom prst="rect">
            <a:avLst/>
          </a:prstGeom>
        </p:spPr>
      </p:pic>
      <p:sp>
        <p:nvSpPr>
          <p:cNvPr id="4" name="向下箭號 3"/>
          <p:cNvSpPr/>
          <p:nvPr/>
        </p:nvSpPr>
        <p:spPr>
          <a:xfrm flipH="1">
            <a:off x="3619947" y="2758333"/>
            <a:ext cx="290457" cy="34561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10800000" flipH="1">
            <a:off x="3619948" y="3732903"/>
            <a:ext cx="290457" cy="35886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1700" y="1196653"/>
            <a:ext cx="800411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ea typeface="Helvetica" panose="020B0604020202020204" pitchFamily="34" charset="0"/>
              </a:rPr>
              <a:t>class 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sklearn.cluster.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DBSCAN</a:t>
            </a:r>
            <a:endParaRPr kumimoji="0" lang="en-US" altLang="zh-TW" sz="2000" b="1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ea typeface="Helvetica" panose="020B0604020202020204" pitchFamily="34" charset="0"/>
              </a:rPr>
              <a:t>(</a:t>
            </a: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ea typeface="Helvetica" panose="020B0604020202020204" pitchFamily="34" charset="0"/>
              </a:rPr>
              <a:t>eps=0.5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ea typeface="Helvetica" panose="020B0604020202020204" pitchFamily="34" charset="0"/>
              </a:rPr>
              <a:t>, </a:t>
            </a: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ea typeface="Helvetica" panose="020B0604020202020204" pitchFamily="34" charset="0"/>
              </a:rPr>
              <a:t>min_samples=5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ea typeface="Helvetica" panose="020B0604020202020204" pitchFamily="34" charset="0"/>
              </a:rPr>
              <a:t>, </a:t>
            </a: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ea typeface="Helvetica" panose="020B0604020202020204" pitchFamily="34" charset="0"/>
              </a:rPr>
              <a:t>metric=’euclidean’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ea typeface="Helvetica" panose="020B0604020202020204" pitchFamily="34" charset="0"/>
              </a:rPr>
              <a:t>, </a:t>
            </a: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ea typeface="Helvetica" panose="020B0604020202020204" pitchFamily="34" charset="0"/>
              </a:rPr>
              <a:t>metric_params=None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ea typeface="Helvetica" panose="020B0604020202020204" pitchFamily="34" charset="0"/>
              </a:rPr>
              <a:t>,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ea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ea typeface="Helvetica" panose="020B0604020202020204" pitchFamily="34" charset="0"/>
              </a:rPr>
              <a:t> </a:t>
            </a: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ea typeface="Helvetica" panose="020B0604020202020204" pitchFamily="34" charset="0"/>
              </a:rPr>
              <a:t>algorithm=’auto’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ea typeface="Helvetica" panose="020B0604020202020204" pitchFamily="34" charset="0"/>
              </a:rPr>
              <a:t>, </a:t>
            </a: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ea typeface="Helvetica" panose="020B0604020202020204" pitchFamily="34" charset="0"/>
              </a:rPr>
              <a:t>leaf_size=30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ea typeface="Helvetica" panose="020B0604020202020204" pitchFamily="34" charset="0"/>
              </a:rPr>
              <a:t>, </a:t>
            </a: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ea typeface="Helvetica" panose="020B0604020202020204" pitchFamily="34" charset="0"/>
              </a:rPr>
              <a:t>p=None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ea typeface="Helvetica" panose="020B0604020202020204" pitchFamily="34" charset="0"/>
              </a:rPr>
              <a:t>, </a:t>
            </a: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ea typeface="Helvetica" panose="020B0604020202020204" pitchFamily="34" charset="0"/>
              </a:rPr>
              <a:t>n_jobs=1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ea typeface="Helvetica" panose="020B0604020202020204" pitchFamily="34" charset="0"/>
              </a:rPr>
              <a:t>)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74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531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indent="-69850">
              <a:buClr>
                <a:srgbClr val="000000"/>
              </a:buClr>
              <a:buSzPts val="1100"/>
            </a:pPr>
            <a:r>
              <a:rPr lang="en-US" altLang="zh-TW" dirty="0"/>
              <a:t>dbscan.py</a:t>
            </a:r>
            <a:endParaRPr lang="zh-TW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65400" y="102585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00" y="1066859"/>
            <a:ext cx="6652373" cy="394809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555" y="621116"/>
            <a:ext cx="4350435" cy="1067834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4642554" y="503241"/>
            <a:ext cx="4189745" cy="11857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8714112">
            <a:off x="3410174" y="2436486"/>
            <a:ext cx="2323652" cy="161365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67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531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zh-TW" dirty="0"/>
              <a:t>u</a:t>
            </a:r>
            <a:r>
              <a:rPr lang="en-US" altLang="zh-TW" dirty="0" smtClean="0"/>
              <a:t>tils.py</a:t>
            </a:r>
            <a:endParaRPr lang="zh-TW" dirty="0"/>
          </a:p>
        </p:txBody>
      </p:sp>
      <p:sp>
        <p:nvSpPr>
          <p:cNvPr id="3" name="矩形 2"/>
          <p:cNvSpPr/>
          <p:nvPr/>
        </p:nvSpPr>
        <p:spPr>
          <a:xfrm>
            <a:off x="688217" y="1356750"/>
            <a:ext cx="39998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zh-TW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class Algorithm(enum.Enum):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384" y="1870130"/>
            <a:ext cx="3579792" cy="9935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384" y="3656045"/>
            <a:ext cx="7108319" cy="80609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88217" y="3059820"/>
            <a:ext cx="24785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en-US" altLang="zh-TW" sz="2000" dirty="0">
                <a:solidFill>
                  <a:schemeClr val="tx1"/>
                </a:solidFill>
              </a:rPr>
              <a:t>class </a:t>
            </a:r>
            <a:r>
              <a:rPr lang="en-US" altLang="zh-TW" sz="2000" dirty="0" err="1">
                <a:solidFill>
                  <a:schemeClr val="tx1"/>
                </a:solidFill>
              </a:rPr>
              <a:t>AlgoUtils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zh-TW" altLang="en-US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zh-TW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8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est_dbscan.py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1550" y="1109444"/>
            <a:ext cx="8520600" cy="3416400"/>
          </a:xfrm>
        </p:spPr>
        <p:txBody>
          <a:bodyPr/>
          <a:lstStyle/>
          <a:p>
            <a:pPr>
              <a:buNone/>
            </a:pPr>
            <a:r>
              <a:rPr lang="en-US" altLang="zh-TW" sz="2000" dirty="0" smtClean="0">
                <a:solidFill>
                  <a:schemeClr val="tx1"/>
                </a:solidFill>
              </a:rPr>
              <a:t>Happy Path Test :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644531"/>
            <a:ext cx="7816438" cy="308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5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201</Words>
  <Application>Microsoft Office PowerPoint</Application>
  <PresentationFormat>如螢幕大小 (16:9)</PresentationFormat>
  <Paragraphs>50</Paragraphs>
  <Slides>18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微軟正黑體</vt:lpstr>
      <vt:lpstr>新細明體</vt:lpstr>
      <vt:lpstr>Arial</vt:lpstr>
      <vt:lpstr>Courier New</vt:lpstr>
      <vt:lpstr>Helvetica</vt:lpstr>
      <vt:lpstr>Tahoma</vt:lpstr>
      <vt:lpstr>Wingdings</vt:lpstr>
      <vt:lpstr>Simple Light</vt:lpstr>
      <vt:lpstr>期末報告 Clustering   DBSCAN</vt:lpstr>
      <vt:lpstr>Outline</vt:lpstr>
      <vt:lpstr>PowerPoint 簡報</vt:lpstr>
      <vt:lpstr>DBSCAN</vt:lpstr>
      <vt:lpstr>PowerPoint 簡報</vt:lpstr>
      <vt:lpstr>dbscan.py</vt:lpstr>
      <vt:lpstr>dbscan.py</vt:lpstr>
      <vt:lpstr>utils.py</vt:lpstr>
      <vt:lpstr>test_dbscan.py</vt:lpstr>
      <vt:lpstr>test_dbscan.py</vt:lpstr>
      <vt:lpstr>test_dbscan.py</vt:lpstr>
      <vt:lpstr>test_dbscan.py</vt:lpstr>
      <vt:lpstr>test_dbscan.py</vt:lpstr>
      <vt:lpstr>Results</vt:lpstr>
      <vt:lpstr>PowerPoint 簡報</vt:lpstr>
      <vt:lpstr>PowerPoint 簡報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期末報告-- [DBSCAN]</dc:title>
  <dc:creator>USER</dc:creator>
  <cp:lastModifiedBy>林楷能</cp:lastModifiedBy>
  <cp:revision>24</cp:revision>
  <dcterms:modified xsi:type="dcterms:W3CDTF">2018-01-10T06:41:50Z</dcterms:modified>
</cp:coreProperties>
</file>