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46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" name="Group 8"/>
          <p:cNvGrpSpPr/>
          <p:nvPr/>
        </p:nvGrpSpPr>
        <p:grpSpPr>
          <a:xfrm>
            <a:off x="546120" y="-4680"/>
            <a:ext cx="5014080" cy="6861960"/>
            <a:chOff x="546120" y="-4680"/>
            <a:chExt cx="5014080" cy="6861960"/>
          </a:xfrm>
        </p:grpSpPr>
        <p:sp>
          <p:nvSpPr>
            <p:cNvPr id="53" name="CustomShape 9"/>
            <p:cNvSpPr/>
            <p:nvPr/>
          </p:nvSpPr>
          <p:spPr>
            <a:xfrm>
              <a:off x="984240" y="-4680"/>
              <a:ext cx="1063080" cy="278208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10"/>
            <p:cNvSpPr/>
            <p:nvPr/>
          </p:nvSpPr>
          <p:spPr>
            <a:xfrm>
              <a:off x="546120" y="-4680"/>
              <a:ext cx="1034280" cy="267264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11"/>
            <p:cNvSpPr/>
            <p:nvPr/>
          </p:nvSpPr>
          <p:spPr>
            <a:xfrm>
              <a:off x="546120" y="2583000"/>
              <a:ext cx="2693160" cy="427428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12"/>
            <p:cNvSpPr/>
            <p:nvPr/>
          </p:nvSpPr>
          <p:spPr>
            <a:xfrm>
              <a:off x="988920" y="2692440"/>
              <a:ext cx="3331440" cy="416484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13"/>
            <p:cNvSpPr/>
            <p:nvPr/>
          </p:nvSpPr>
          <p:spPr>
            <a:xfrm>
              <a:off x="984240" y="2687760"/>
              <a:ext cx="4575960" cy="416952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14"/>
            <p:cNvSpPr/>
            <p:nvPr/>
          </p:nvSpPr>
          <p:spPr>
            <a:xfrm>
              <a:off x="546120" y="2577960"/>
              <a:ext cx="3583800" cy="427932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15"/>
          <p:cNvSpPr>
            <a:spLocks noGrp="1"/>
          </p:cNvSpPr>
          <p:nvPr>
            <p:ph type="title"/>
          </p:nvPr>
        </p:nvSpPr>
        <p:spPr>
          <a:xfrm>
            <a:off x="1484280" y="988920"/>
            <a:ext cx="10018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-1435680" y="17244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4166b1"/>
                </a:solidFill>
                <a:latin typeface="Corbel"/>
              </a:rPr>
              <a:t>        </a:t>
            </a:r>
            <a:r>
              <a:rPr b="0" lang="ru-RU" sz="6000" spc="-1" strike="noStrike">
                <a:solidFill>
                  <a:srgbClr val="4166b1"/>
                </a:solidFill>
                <a:latin typeface="Corbel"/>
              </a:rPr>
              <a:t>FinTracker</a:t>
            </a:r>
            <a:endParaRPr b="0" lang="ru-RU" sz="6000" spc="-1" strike="noStrike">
              <a:latin typeface="Arial"/>
            </a:endParaRPr>
          </a:p>
        </p:txBody>
      </p:sp>
      <p:pic>
        <p:nvPicPr>
          <p:cNvPr id="98" name="Obraz 3" descr=""/>
          <p:cNvPicPr/>
          <p:nvPr/>
        </p:nvPicPr>
        <p:blipFill>
          <a:blip r:embed="rId1"/>
          <a:stretch/>
        </p:blipFill>
        <p:spPr>
          <a:xfrm>
            <a:off x="1993320" y="2011680"/>
            <a:ext cx="676080" cy="67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Symbol zastępczy zawartości 3" descr=""/>
          <p:cNvPicPr/>
          <p:nvPr/>
        </p:nvPicPr>
        <p:blipFill>
          <a:blip r:embed="rId1"/>
          <a:stretch/>
        </p:blipFill>
        <p:spPr>
          <a:xfrm>
            <a:off x="216720" y="108360"/>
            <a:ext cx="11838240" cy="659304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2021400" y="680976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86040" y="11880"/>
            <a:ext cx="384480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Corbel"/>
              </a:rPr>
              <a:t>Database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021400" y="680976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Symbol zastępczy zawartości 3" descr=""/>
          <p:cNvPicPr/>
          <p:nvPr/>
        </p:nvPicPr>
        <p:blipFill>
          <a:blip r:embed="rId1"/>
          <a:stretch/>
        </p:blipFill>
        <p:spPr>
          <a:xfrm>
            <a:off x="88200" y="518400"/>
            <a:ext cx="12103200" cy="666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Symbol zastępczy zawartości 3" descr=""/>
          <p:cNvPicPr/>
          <p:nvPr/>
        </p:nvPicPr>
        <p:blipFill>
          <a:blip r:embed="rId1"/>
          <a:stretch/>
        </p:blipFill>
        <p:spPr>
          <a:xfrm>
            <a:off x="-1239120" y="0"/>
            <a:ext cx="14014800" cy="724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ymbol zastępczy zawartości 3" descr=""/>
          <p:cNvPicPr/>
          <p:nvPr/>
        </p:nvPicPr>
        <p:blipFill>
          <a:blip r:embed="rId1"/>
          <a:stretch/>
        </p:blipFill>
        <p:spPr>
          <a:xfrm>
            <a:off x="-1034640" y="0"/>
            <a:ext cx="13759920" cy="711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928240" y="1380240"/>
            <a:ext cx="8573760" cy="26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4515480" y="3996360"/>
            <a:ext cx="6986880" cy="13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Obraz 3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Symbol zastępczy zawartości 3" descr=""/>
          <p:cNvPicPr/>
          <p:nvPr/>
        </p:nvPicPr>
        <p:blipFill>
          <a:blip r:embed="rId1"/>
          <a:stretch/>
        </p:blipFill>
        <p:spPr>
          <a:xfrm>
            <a:off x="-998640" y="0"/>
            <a:ext cx="13705200" cy="707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Symbol zastępczy zawartości 3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97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Obraz 3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LibreOffice/6.1.4.2$Windows_X86_64 LibreOffice_project/9d0f32d1f0b509096fd65e0d4bec26ddd1938fd3</Application>
  <Words>10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2019-01-20T09:28:33Z</dcterms:created>
  <dc:creator>Użytkownik Microsoft Office</dc:creator>
  <dc:description/>
  <dc:language>ru-RU</dc:language>
  <cp:lastModifiedBy/>
  <dcterms:modified xsi:type="dcterms:W3CDTF">2020-05-20T21:28:41Z</dcterms:modified>
  <cp:revision>8</cp:revision>
  <dc:subject/>
  <dc:title>FinTracker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