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eloquent-factories" TargetMode="External"/><Relationship Id="rId2" Type="http://schemas.openxmlformats.org/officeDocument/2006/relationships/hyperlink" Target="https://fakerphp.github.io/format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ravel.com/docs/10.x/seed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0.x/starter-kit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6" y="578965"/>
            <a:ext cx="6026223" cy="2242612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1"/>
            <a:ext cx="5530202" cy="167649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7" y="578965"/>
            <a:ext cx="5346954" cy="1654784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1"/>
            <a:ext cx="4824808" cy="11670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@ the end, expected end result will be as seen in examples: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87F15-9305-FB12-AF40-B3EB30A0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12" y="457200"/>
            <a:ext cx="5808318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6" y="578964"/>
            <a:ext cx="10351980" cy="5506525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7" y="883830"/>
            <a:ext cx="9783739" cy="4781245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Seeding?? Factories??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We will also use PHP Faker(fake()) with Factory Class to define our logic.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https://fakerphp.github.io/formatters/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- Then will call our factory methods within our defined Seeder method, with the necessary orders.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- There should be a default App\</a:t>
            </a:r>
            <a:r>
              <a:rPr lang="en-US" dirty="0" err="1">
                <a:solidFill>
                  <a:schemeClr val="bg1"/>
                </a:solidFill>
              </a:rPr>
              <a:t>Databe</a:t>
            </a:r>
            <a:r>
              <a:rPr lang="en-US" dirty="0">
                <a:solidFill>
                  <a:schemeClr val="bg1"/>
                </a:solidFill>
              </a:rPr>
              <a:t>\Seeders\</a:t>
            </a:r>
            <a:r>
              <a:rPr lang="en-US" dirty="0" err="1">
                <a:solidFill>
                  <a:schemeClr val="bg1"/>
                </a:solidFill>
              </a:rPr>
              <a:t>DatabaseSeeder.php</a:t>
            </a:r>
            <a:r>
              <a:rPr lang="en-US" dirty="0">
                <a:solidFill>
                  <a:schemeClr val="bg1"/>
                </a:solidFill>
              </a:rPr>
              <a:t> file already.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- As well as App\</a:t>
            </a:r>
            <a:r>
              <a:rPr lang="en-US" dirty="0" err="1">
                <a:solidFill>
                  <a:schemeClr val="bg1"/>
                </a:solidFill>
              </a:rPr>
              <a:t>Databe</a:t>
            </a:r>
            <a:r>
              <a:rPr lang="en-US" dirty="0">
                <a:solidFill>
                  <a:schemeClr val="bg1"/>
                </a:solidFill>
              </a:rPr>
              <a:t>\Seeders\</a:t>
            </a:r>
            <a:r>
              <a:rPr lang="en-US" dirty="0" err="1">
                <a:solidFill>
                  <a:schemeClr val="bg1"/>
                </a:solidFill>
              </a:rPr>
              <a:t>UserFactory.php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What is going on?? Stick around for a bit…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  <a:hlinkClick r:id="rId3"/>
              </a:rPr>
              <a:t>https://laravel.com/docs/10.x/eloquent-factories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  <a:hlinkClick r:id="rId4"/>
              </a:rPr>
              <a:t>https://laravel.com/docs/10.x/seeding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8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3" y="925806"/>
            <a:ext cx="9047307" cy="3267822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983" y="1169679"/>
            <a:ext cx="8114961" cy="399089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DataBaseSeeder.php</a:t>
            </a:r>
            <a:r>
              <a:rPr lang="en-US" dirty="0">
                <a:solidFill>
                  <a:schemeClr val="bg1"/>
                </a:solidFill>
              </a:rPr>
              <a:t> will be enough for our example.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if not-exist :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make:seeder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DatabaseSeeder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++ We need Question and Student Factories ready too.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make:factory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QuestionFactory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make:factory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StudentFactory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E0401-2965-B1EE-79E9-0C4818BE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942" y="2795653"/>
            <a:ext cx="289600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4451438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49" y="686203"/>
            <a:ext cx="4678079" cy="3663727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err="1">
                <a:solidFill>
                  <a:schemeClr val="bg1"/>
                </a:solidFill>
              </a:rPr>
              <a:t>StudentFactory.php</a:t>
            </a:r>
            <a:endParaRPr lang="en-US" b="1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What it Does??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Simply, creates a student Entity with major randomly selected from the defined collection.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Okaay</a:t>
            </a:r>
            <a:r>
              <a:rPr lang="en-US" dirty="0">
                <a:solidFill>
                  <a:schemeClr val="bg1"/>
                </a:solidFill>
              </a:rPr>
              <a:t>.. But where is the initial Model defined for Student Model, which is the “User” 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DEA05-2839-5D21-FD56-FA81F934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97" y="261257"/>
            <a:ext cx="6058475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5"/>
            <a:ext cx="5423339" cy="5023051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81100"/>
            <a:ext cx="4678079" cy="44514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err="1">
                <a:solidFill>
                  <a:schemeClr val="bg1"/>
                </a:solidFill>
              </a:rPr>
              <a:t>UserFactory.php</a:t>
            </a:r>
            <a:endParaRPr lang="en-US" b="1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(!) All implementation is pre-defined within Laravel at this stage.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Except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student_id</a:t>
            </a:r>
            <a:r>
              <a:rPr lang="en-US" b="1" dirty="0">
                <a:solidFill>
                  <a:schemeClr val="bg1"/>
                </a:solidFill>
              </a:rPr>
              <a:t>’ =&gt; Student::fac…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Calls </a:t>
            </a:r>
            <a:r>
              <a:rPr lang="en-US" dirty="0" err="1">
                <a:solidFill>
                  <a:schemeClr val="bg1"/>
                </a:solidFill>
              </a:rPr>
              <a:t>StudentFactory</a:t>
            </a:r>
            <a:r>
              <a:rPr lang="en-US" dirty="0">
                <a:solidFill>
                  <a:schemeClr val="bg1"/>
                </a:solidFill>
              </a:rPr>
              <a:t> class to create an object. Then grabs the id of that object as “</a:t>
            </a:r>
            <a:r>
              <a:rPr lang="en-US" dirty="0" err="1">
                <a:solidFill>
                  <a:schemeClr val="bg1"/>
                </a:solidFill>
              </a:rPr>
              <a:t>student_id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(!) at that stage Student object been recorded to DB. Means that, order of steps taken (such </a:t>
            </a:r>
            <a:r>
              <a:rPr lang="en-US" dirty="0" err="1">
                <a:solidFill>
                  <a:schemeClr val="bg1"/>
                </a:solidFill>
              </a:rPr>
              <a:t>like..most</a:t>
            </a:r>
            <a:r>
              <a:rPr lang="en-US" dirty="0">
                <a:solidFill>
                  <a:schemeClr val="bg1"/>
                </a:solidFill>
              </a:rPr>
              <a:t> programing languages?) are important which we will see soon.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4F6C4-50BA-FC23-EC81-8076D2B59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9" r="7012"/>
          <a:stretch/>
        </p:blipFill>
        <p:spPr>
          <a:xfrm>
            <a:off x="6096000" y="232916"/>
            <a:ext cx="5839097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2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1407492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49" y="686204"/>
            <a:ext cx="4678079" cy="858818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Reminder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You can always test your logic within Tinker.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32749-F54A-3070-86D2-C39320BF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3" y="142813"/>
            <a:ext cx="4769068" cy="65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4451438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81100"/>
            <a:ext cx="4678079" cy="4451438"/>
          </a:xfrm>
        </p:spPr>
        <p:txBody>
          <a:bodyPr>
            <a:normAutofit/>
          </a:bodyPr>
          <a:lstStyle/>
          <a:p>
            <a:pPr algn="l"/>
            <a:r>
              <a:rPr lang="en-US" b="1" u="sng" dirty="0" err="1">
                <a:solidFill>
                  <a:schemeClr val="bg1"/>
                </a:solidFill>
              </a:rPr>
              <a:t>QuestionFactory.php</a:t>
            </a:r>
            <a:endParaRPr lang="en-US" b="1" u="sng" dirty="0">
              <a:solidFill>
                <a:schemeClr val="bg1"/>
              </a:solidFill>
            </a:endParaRPr>
          </a:p>
          <a:p>
            <a:pPr algn="l"/>
            <a:endParaRPr lang="en-US" b="1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Randomly assigning question to a student.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09ED8-9BBC-EECC-B273-DE8241F3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6" y="2047210"/>
            <a:ext cx="700185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7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1316353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81100"/>
            <a:ext cx="4678079" cy="4451438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Getting it all together with: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DatabaseSeeder.php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9C1AD-E715-345F-45E6-6C592FB8A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" t="22949" r="1280" b="10308"/>
          <a:stretch/>
        </p:blipFill>
        <p:spPr>
          <a:xfrm>
            <a:off x="409902" y="2113186"/>
            <a:ext cx="6745912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1316353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81100"/>
            <a:ext cx="4678079" cy="4451438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Getting it all together with: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DatabaseSeeder.php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EF931-AB00-7B15-39AE-48117064E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" t="31074" r="1280" b="56925"/>
          <a:stretch/>
        </p:blipFill>
        <p:spPr>
          <a:xfrm>
            <a:off x="409902" y="2101919"/>
            <a:ext cx="6745912" cy="6201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7A0250-3DE6-486B-5CCB-06E6E711CF5C}"/>
              </a:ext>
            </a:extLst>
          </p:cNvPr>
          <p:cNvSpPr txBox="1">
            <a:spLocks/>
          </p:cNvSpPr>
          <p:nvPr/>
        </p:nvSpPr>
        <p:spPr bwMode="blackWhite">
          <a:xfrm>
            <a:off x="409900" y="3138839"/>
            <a:ext cx="10999569" cy="313806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B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50A17C2-825D-3180-44D5-00DDF3E3C65F}"/>
              </a:ext>
            </a:extLst>
          </p:cNvPr>
          <p:cNvSpPr txBox="1">
            <a:spLocks/>
          </p:cNvSpPr>
          <p:nvPr/>
        </p:nvSpPr>
        <p:spPr>
          <a:xfrm>
            <a:off x="782530" y="3279192"/>
            <a:ext cx="10242521" cy="27689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Simply, creating 3 User and 10 Questions.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Reminder: </a:t>
            </a:r>
            <a:r>
              <a:rPr lang="en-US" dirty="0" err="1">
                <a:solidFill>
                  <a:schemeClr val="bg1"/>
                </a:solidFill>
              </a:rPr>
              <a:t>StudentFactory</a:t>
            </a:r>
            <a:r>
              <a:rPr lang="en-US" dirty="0">
                <a:solidFill>
                  <a:schemeClr val="bg1"/>
                </a:solidFill>
              </a:rPr>
              <a:t> is implemented already within </a:t>
            </a:r>
            <a:r>
              <a:rPr lang="en-US" dirty="0" err="1">
                <a:solidFill>
                  <a:schemeClr val="bg1"/>
                </a:solidFill>
              </a:rPr>
              <a:t>UserFactory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35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2" y="368756"/>
            <a:ext cx="5423339" cy="1316353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81100"/>
            <a:ext cx="4678079" cy="4451438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Getting it all together with: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DatabaseSeeder.php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7A0250-3DE6-486B-5CCB-06E6E711CF5C}"/>
              </a:ext>
            </a:extLst>
          </p:cNvPr>
          <p:cNvSpPr txBox="1">
            <a:spLocks/>
          </p:cNvSpPr>
          <p:nvPr/>
        </p:nvSpPr>
        <p:spPr bwMode="blackWhite">
          <a:xfrm>
            <a:off x="409900" y="4209434"/>
            <a:ext cx="10999569" cy="235575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B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50A17C2-825D-3180-44D5-00DDF3E3C65F}"/>
              </a:ext>
            </a:extLst>
          </p:cNvPr>
          <p:cNvSpPr txBox="1">
            <a:spLocks/>
          </p:cNvSpPr>
          <p:nvPr/>
        </p:nvSpPr>
        <p:spPr>
          <a:xfrm>
            <a:off x="711980" y="4520139"/>
            <a:ext cx="10242521" cy="2183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Retrieving all the students and questions that we have just created into variables as collections.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Then attaching some random amount of randomly selected questions into each students.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(!)</a:t>
            </a:r>
            <a:r>
              <a:rPr lang="en-US" dirty="0">
                <a:solidFill>
                  <a:schemeClr val="bg1"/>
                </a:solidFill>
              </a:rPr>
              <a:t> Do notice when using </a:t>
            </a:r>
            <a:r>
              <a:rPr lang="en-US" b="1" dirty="0">
                <a:solidFill>
                  <a:schemeClr val="bg1"/>
                </a:solidFill>
              </a:rPr>
              <a:t>“attach()”, </a:t>
            </a:r>
            <a:r>
              <a:rPr lang="en-US" dirty="0">
                <a:solidFill>
                  <a:schemeClr val="bg1"/>
                </a:solidFill>
              </a:rPr>
              <a:t>state will be recorded into the “</a:t>
            </a:r>
            <a:r>
              <a:rPr lang="en-US" dirty="0" err="1">
                <a:solidFill>
                  <a:schemeClr val="bg1"/>
                </a:solidFill>
              </a:rPr>
              <a:t>intermediate_table</a:t>
            </a:r>
            <a:r>
              <a:rPr lang="en-US" dirty="0">
                <a:solidFill>
                  <a:schemeClr val="bg1"/>
                </a:solidFill>
              </a:rPr>
              <a:t>” we have created for the </a:t>
            </a:r>
            <a:r>
              <a:rPr lang="en-US" b="1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relationship. (if confusing: refer to the first presentation.)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6138C-9311-1724-CD9B-F67137A03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" t="41652" r="1280" b="12173"/>
          <a:stretch/>
        </p:blipFill>
        <p:spPr>
          <a:xfrm>
            <a:off x="409900" y="1777921"/>
            <a:ext cx="6745912" cy="23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BASICS Part-2 </a:t>
            </a:r>
            <a:br>
              <a:rPr lang="en-US" dirty="0"/>
            </a:br>
            <a:r>
              <a:rPr lang="en-US" dirty="0"/>
              <a:t>(DB SEEDING)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Inanc Alp Gunalp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4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1" y="379267"/>
            <a:ext cx="10499836" cy="4991520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1" y="507528"/>
            <a:ext cx="9759345" cy="445143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Finally: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migrate:fresh</a:t>
            </a:r>
            <a:r>
              <a:rPr lang="en-US" dirty="0">
                <a:solidFill>
                  <a:schemeClr val="bg1"/>
                </a:solidFill>
              </a:rPr>
              <a:t> –seed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Check your db.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And we are done.</a:t>
            </a:r>
          </a:p>
        </p:txBody>
      </p:sp>
    </p:spTree>
    <p:extLst>
      <p:ext uri="{BB962C8B-B14F-4D97-AF65-F5344CB8AC3E}">
        <p14:creationId xmlns:p14="http://schemas.microsoft.com/office/powerpoint/2010/main" val="30093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6" y="578964"/>
            <a:ext cx="10907636" cy="5580097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7" y="883831"/>
            <a:ext cx="10340787" cy="501247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With this presentation you will see: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Laravel Breeze User Authentication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- Will provide you a User Model and migrations ++ authentication system.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- When done correctly, “Login and Register” options will be seen at the 			  top right corner of the “welcome” page.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- Then you are able to create user accounts for your application!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Laravel </a:t>
            </a:r>
            <a:r>
              <a:rPr lang="en-US" dirty="0" err="1">
                <a:solidFill>
                  <a:schemeClr val="bg1"/>
                </a:solidFill>
              </a:rPr>
              <a:t>Database:Seeding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- Laravel </a:t>
            </a:r>
            <a:r>
              <a:rPr lang="en-US" dirty="0" err="1">
                <a:solidFill>
                  <a:schemeClr val="bg1"/>
                </a:solidFill>
              </a:rPr>
              <a:t>Eloquent:Factories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15" y="317708"/>
            <a:ext cx="6026223" cy="4096638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25" y="600770"/>
            <a:ext cx="5530202" cy="36243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Set Laravel Breeze with following the documentation.</a:t>
            </a:r>
          </a:p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https://laravel.com/docs/10.x/starter-kits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If already have migrations in the project: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migrate:fresh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</a:t>
            </a:r>
            <a:r>
              <a:rPr lang="en-US" dirty="0" err="1">
                <a:solidFill>
                  <a:schemeClr val="bg1"/>
                </a:solidFill>
              </a:rPr>
              <a:t>migrate:refresh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	- (what is the difference?)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6" y="578965"/>
            <a:ext cx="6026223" cy="2984042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0"/>
            <a:ext cx="5530202" cy="267917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 have changed the Student model as, only including attribute: “major”.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Since User Model include all other necessary user information ++ for the sake of continuity of this series, student model and relationships with Question Model will be the same.</a:t>
            </a:r>
          </a:p>
        </p:txBody>
      </p:sp>
    </p:spTree>
    <p:extLst>
      <p:ext uri="{BB962C8B-B14F-4D97-AF65-F5344CB8AC3E}">
        <p14:creationId xmlns:p14="http://schemas.microsoft.com/office/powerpoint/2010/main" val="5713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7" y="578965"/>
            <a:ext cx="5346954" cy="6043904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0"/>
            <a:ext cx="4824808" cy="55300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One to One relationship between User Model and Student Model.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I have fetched the relationship only from the User Model since User is the essential Model to reach for the Student Model.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- If you want, you can fetch it from the Student Model too.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https://laravel.com/docs/10.x/eloquent-relationships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DA9E-C2D9-CEBB-2B61-A8A7A937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68" y="363250"/>
            <a:ext cx="5549325" cy="35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7" y="578965"/>
            <a:ext cx="5346954" cy="6043904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0"/>
            <a:ext cx="4824808" cy="5530033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(!) Finish it up with a fresh migration for sure.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https://laravel.com/docs/10.x/eloquent-relationships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7946D-3C23-59DB-0F14-DB6E4ED2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12" y="749761"/>
            <a:ext cx="5896079" cy="1497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3DCC2-DC54-2CDC-E459-F2D81401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488"/>
            <a:ext cx="5896080" cy="28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7" y="578965"/>
            <a:ext cx="5346954" cy="1654784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1"/>
            <a:ext cx="4824808" cy="11670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@ the end, expected end result will be as seen in examples: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(Tinker in use)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8ABA3-7C81-A087-F9FA-859080FF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53"/>
          <a:stretch/>
        </p:blipFill>
        <p:spPr>
          <a:xfrm>
            <a:off x="6126112" y="883831"/>
            <a:ext cx="5672997" cy="54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EB2-4BB4-7AAE-C873-43EC2D75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07" y="578965"/>
            <a:ext cx="5346954" cy="1654784"/>
          </a:xfrm>
        </p:spPr>
        <p:txBody>
          <a:bodyPr/>
          <a:lstStyle/>
          <a:p>
            <a:r>
              <a:rPr lang="en-US" dirty="0"/>
              <a:t>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E3B9-1708-8748-42DA-49739057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58" y="883831"/>
            <a:ext cx="4824808" cy="11670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@ the end, expected end result will be as seen in 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3AFC0-3620-E6CB-3369-F71FC51F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47" y="578965"/>
            <a:ext cx="5398346" cy="59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63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84</TotalTime>
  <Words>807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 </vt:lpstr>
      <vt:lpstr>LARAVEL BASICS Part-2  (DB SEEDING)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Inanc Gunalp</dc:creator>
  <cp:lastModifiedBy>Inanc Gunalp</cp:lastModifiedBy>
  <cp:revision>33</cp:revision>
  <dcterms:created xsi:type="dcterms:W3CDTF">2023-02-25T17:15:16Z</dcterms:created>
  <dcterms:modified xsi:type="dcterms:W3CDTF">2023-02-25T18:39:52Z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2023-02-25T17:15:29Z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ddc0ee43-65f4-45ec-9693-9b67c77772dc</vt:lpwstr>
  </property>
  <property fmtid="{D5CDD505-2E9C-101B-9397-08002B2CF9AE}" pid="8" name="MSIP_Label_c337be75-dfbb-4261-9834-ac247c7dde13_ContentBits">
    <vt:lpwstr>0</vt:lpwstr>
  </property>
</Properties>
</file>