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3a38e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3a38e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3a38e5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3a38e5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3a38e5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3a38e5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3a38e5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3a38e5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3a38e5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3a38e5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3a38e5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3a38e5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3a38e5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3a38e5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3a38e5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3a38e5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3a38e5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3a38e5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3a38e5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3a38e5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3a38e5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3a38e5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3a38e5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3a38e5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빨리 끝내조</a:t>
            </a:r>
            <a:endParaRPr sz="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75" y="1448875"/>
            <a:ext cx="55245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4061450" y="1014375"/>
            <a:ext cx="8643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메인</a:t>
            </a:r>
            <a:endParaRPr sz="1100"/>
          </a:p>
        </p:txBody>
      </p:sp>
      <p:sp>
        <p:nvSpPr>
          <p:cNvPr id="162" name="Google Shape;162;p35"/>
          <p:cNvSpPr/>
          <p:nvPr/>
        </p:nvSpPr>
        <p:spPr>
          <a:xfrm>
            <a:off x="379775" y="1556300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영업장 목록</a:t>
            </a:r>
            <a:endParaRPr sz="1100"/>
          </a:p>
        </p:txBody>
      </p:sp>
      <p:sp>
        <p:nvSpPr>
          <p:cNvPr id="163" name="Google Shape;163;p35"/>
          <p:cNvSpPr/>
          <p:nvPr/>
        </p:nvSpPr>
        <p:spPr>
          <a:xfrm>
            <a:off x="1641175" y="15563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64" name="Google Shape;164;p35"/>
          <p:cNvSpPr/>
          <p:nvPr/>
        </p:nvSpPr>
        <p:spPr>
          <a:xfrm>
            <a:off x="2869275" y="15563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sp>
        <p:nvSpPr>
          <p:cNvPr id="165" name="Google Shape;165;p35"/>
          <p:cNvSpPr/>
          <p:nvPr/>
        </p:nvSpPr>
        <p:spPr>
          <a:xfrm>
            <a:off x="3936963" y="2104550"/>
            <a:ext cx="11655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회원정보 수정</a:t>
            </a:r>
            <a:endParaRPr sz="1100"/>
          </a:p>
        </p:txBody>
      </p:sp>
      <p:sp>
        <p:nvSpPr>
          <p:cNvPr id="166" name="Google Shape;166;p35"/>
          <p:cNvSpPr/>
          <p:nvPr/>
        </p:nvSpPr>
        <p:spPr>
          <a:xfrm>
            <a:off x="5442600" y="15676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167" name="Google Shape;167;p35"/>
          <p:cNvSpPr/>
          <p:nvPr/>
        </p:nvSpPr>
        <p:spPr>
          <a:xfrm>
            <a:off x="455975" y="203972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68" name="Google Shape;168;p35"/>
          <p:cNvSpPr/>
          <p:nvPr/>
        </p:nvSpPr>
        <p:spPr>
          <a:xfrm>
            <a:off x="1641175" y="2044879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ID찾기</a:t>
            </a:r>
            <a:endParaRPr sz="1100"/>
          </a:p>
        </p:txBody>
      </p:sp>
      <p:sp>
        <p:nvSpPr>
          <p:cNvPr id="169" name="Google Shape;169;p35"/>
          <p:cNvSpPr/>
          <p:nvPr/>
        </p:nvSpPr>
        <p:spPr>
          <a:xfrm>
            <a:off x="5449625" y="211592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70" name="Google Shape;170;p35"/>
          <p:cNvSpPr/>
          <p:nvPr/>
        </p:nvSpPr>
        <p:spPr>
          <a:xfrm>
            <a:off x="6493600" y="15676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이벤트</a:t>
            </a:r>
            <a:endParaRPr sz="1100"/>
          </a:p>
        </p:txBody>
      </p:sp>
      <p:sp>
        <p:nvSpPr>
          <p:cNvPr id="171" name="Google Shape;171;p35"/>
          <p:cNvSpPr/>
          <p:nvPr/>
        </p:nvSpPr>
        <p:spPr>
          <a:xfrm>
            <a:off x="4097763" y="25879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탈퇴신청</a:t>
            </a:r>
            <a:endParaRPr sz="1100"/>
          </a:p>
        </p:txBody>
      </p:sp>
      <p:sp>
        <p:nvSpPr>
          <p:cNvPr id="172" name="Google Shape;172;p35"/>
          <p:cNvSpPr/>
          <p:nvPr/>
        </p:nvSpPr>
        <p:spPr>
          <a:xfrm>
            <a:off x="3977113" y="3099000"/>
            <a:ext cx="11655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즐겨찾기 목록</a:t>
            </a:r>
            <a:endParaRPr sz="1100"/>
          </a:p>
        </p:txBody>
      </p:sp>
      <p:sp>
        <p:nvSpPr>
          <p:cNvPr id="173" name="Google Shape;173;p35"/>
          <p:cNvSpPr/>
          <p:nvPr/>
        </p:nvSpPr>
        <p:spPr>
          <a:xfrm>
            <a:off x="4097735" y="3525362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 문의</a:t>
            </a:r>
            <a:endParaRPr sz="1100"/>
          </a:p>
        </p:txBody>
      </p:sp>
      <p:sp>
        <p:nvSpPr>
          <p:cNvPr id="174" name="Google Shape;174;p35"/>
          <p:cNvSpPr/>
          <p:nvPr/>
        </p:nvSpPr>
        <p:spPr>
          <a:xfrm>
            <a:off x="6516425" y="211592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75" name="Google Shape;175;p35"/>
          <p:cNvSpPr/>
          <p:nvPr/>
        </p:nvSpPr>
        <p:spPr>
          <a:xfrm>
            <a:off x="7587400" y="1567675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자유게시판</a:t>
            </a:r>
            <a:endParaRPr sz="1100"/>
          </a:p>
        </p:txBody>
      </p:sp>
      <p:sp>
        <p:nvSpPr>
          <p:cNvPr id="176" name="Google Shape;176;p35"/>
          <p:cNvSpPr/>
          <p:nvPr/>
        </p:nvSpPr>
        <p:spPr>
          <a:xfrm>
            <a:off x="7665250" y="211592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77" name="Google Shape;177;p35"/>
          <p:cNvSpPr/>
          <p:nvPr/>
        </p:nvSpPr>
        <p:spPr>
          <a:xfrm>
            <a:off x="7665250" y="2664175"/>
            <a:ext cx="94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게시글등록</a:t>
            </a:r>
            <a:endParaRPr sz="1100"/>
          </a:p>
        </p:txBody>
      </p:sp>
      <p:sp>
        <p:nvSpPr>
          <p:cNvPr id="178" name="Google Shape;178;p35"/>
          <p:cNvSpPr/>
          <p:nvPr/>
        </p:nvSpPr>
        <p:spPr>
          <a:xfrm>
            <a:off x="3957338" y="1556300"/>
            <a:ext cx="11655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내정보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3794450" y="868925"/>
            <a:ext cx="11655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관리자페이지</a:t>
            </a:r>
            <a:endParaRPr sz="1100"/>
          </a:p>
        </p:txBody>
      </p:sp>
      <p:sp>
        <p:nvSpPr>
          <p:cNvPr id="184" name="Google Shape;184;p36"/>
          <p:cNvSpPr/>
          <p:nvPr/>
        </p:nvSpPr>
        <p:spPr>
          <a:xfrm>
            <a:off x="675450" y="158442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85" name="Google Shape;185;p36"/>
          <p:cNvSpPr/>
          <p:nvPr/>
        </p:nvSpPr>
        <p:spPr>
          <a:xfrm>
            <a:off x="3868850" y="158442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186" name="Google Shape;186;p36"/>
          <p:cNvSpPr/>
          <p:nvPr/>
        </p:nvSpPr>
        <p:spPr>
          <a:xfrm>
            <a:off x="3875875" y="19802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87" name="Google Shape;187;p36"/>
          <p:cNvSpPr/>
          <p:nvPr/>
        </p:nvSpPr>
        <p:spPr>
          <a:xfrm>
            <a:off x="4919850" y="158442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이벤트</a:t>
            </a:r>
            <a:endParaRPr sz="1100"/>
          </a:p>
        </p:txBody>
      </p:sp>
      <p:sp>
        <p:nvSpPr>
          <p:cNvPr id="188" name="Google Shape;188;p36"/>
          <p:cNvSpPr/>
          <p:nvPr/>
        </p:nvSpPr>
        <p:spPr>
          <a:xfrm>
            <a:off x="4942675" y="19802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89" name="Google Shape;189;p36"/>
          <p:cNvSpPr/>
          <p:nvPr/>
        </p:nvSpPr>
        <p:spPr>
          <a:xfrm>
            <a:off x="6013650" y="1584425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자유게시판</a:t>
            </a:r>
            <a:endParaRPr sz="1100"/>
          </a:p>
        </p:txBody>
      </p:sp>
      <p:sp>
        <p:nvSpPr>
          <p:cNvPr id="190" name="Google Shape;190;p36"/>
          <p:cNvSpPr/>
          <p:nvPr/>
        </p:nvSpPr>
        <p:spPr>
          <a:xfrm>
            <a:off x="6091500" y="19802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91" name="Google Shape;191;p36"/>
          <p:cNvSpPr/>
          <p:nvPr/>
        </p:nvSpPr>
        <p:spPr>
          <a:xfrm>
            <a:off x="6091500" y="2376125"/>
            <a:ext cx="94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공지등록</a:t>
            </a:r>
            <a:endParaRPr sz="1100"/>
          </a:p>
        </p:txBody>
      </p:sp>
      <p:sp>
        <p:nvSpPr>
          <p:cNvPr id="192" name="Google Shape;192;p36"/>
          <p:cNvSpPr/>
          <p:nvPr/>
        </p:nvSpPr>
        <p:spPr>
          <a:xfrm>
            <a:off x="3868850" y="237612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endParaRPr sz="1100"/>
          </a:p>
        </p:txBody>
      </p:sp>
      <p:sp>
        <p:nvSpPr>
          <p:cNvPr id="193" name="Google Shape;193;p36"/>
          <p:cNvSpPr/>
          <p:nvPr/>
        </p:nvSpPr>
        <p:spPr>
          <a:xfrm>
            <a:off x="4919850" y="237612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endParaRPr sz="1100"/>
          </a:p>
        </p:txBody>
      </p:sp>
      <p:sp>
        <p:nvSpPr>
          <p:cNvPr id="194" name="Google Shape;194;p36"/>
          <p:cNvSpPr/>
          <p:nvPr/>
        </p:nvSpPr>
        <p:spPr>
          <a:xfrm>
            <a:off x="1666050" y="158442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회원목록</a:t>
            </a:r>
            <a:endParaRPr sz="1100"/>
          </a:p>
        </p:txBody>
      </p:sp>
      <p:sp>
        <p:nvSpPr>
          <p:cNvPr id="195" name="Google Shape;195;p36"/>
          <p:cNvSpPr/>
          <p:nvPr/>
        </p:nvSpPr>
        <p:spPr>
          <a:xfrm>
            <a:off x="1660250" y="19802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96" name="Google Shape;196;p36"/>
          <p:cNvSpPr/>
          <p:nvPr/>
        </p:nvSpPr>
        <p:spPr>
          <a:xfrm>
            <a:off x="2656650" y="1584425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영업장목록</a:t>
            </a:r>
            <a:endParaRPr sz="1100"/>
          </a:p>
        </p:txBody>
      </p:sp>
      <p:sp>
        <p:nvSpPr>
          <p:cNvPr id="197" name="Google Shape;197;p36"/>
          <p:cNvSpPr/>
          <p:nvPr/>
        </p:nvSpPr>
        <p:spPr>
          <a:xfrm>
            <a:off x="2701500" y="19802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상세보기</a:t>
            </a:r>
            <a:endParaRPr sz="1100"/>
          </a:p>
        </p:txBody>
      </p:sp>
      <p:sp>
        <p:nvSpPr>
          <p:cNvPr id="198" name="Google Shape;198;p36"/>
          <p:cNvSpPr/>
          <p:nvPr/>
        </p:nvSpPr>
        <p:spPr>
          <a:xfrm>
            <a:off x="7263150" y="1584425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1:1문의</a:t>
            </a:r>
            <a:endParaRPr sz="1100"/>
          </a:p>
        </p:txBody>
      </p:sp>
      <p:sp>
        <p:nvSpPr>
          <p:cNvPr id="199" name="Google Shape;199;p36"/>
          <p:cNvSpPr/>
          <p:nvPr/>
        </p:nvSpPr>
        <p:spPr>
          <a:xfrm>
            <a:off x="7341000" y="19802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답변</a:t>
            </a:r>
            <a:endParaRPr sz="1100"/>
          </a:p>
        </p:txBody>
      </p:sp>
      <p:sp>
        <p:nvSpPr>
          <p:cNvPr id="200" name="Google Shape;200;p36"/>
          <p:cNvSpPr/>
          <p:nvPr/>
        </p:nvSpPr>
        <p:spPr>
          <a:xfrm>
            <a:off x="3801475" y="3015050"/>
            <a:ext cx="11655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사업자페이지</a:t>
            </a:r>
            <a:endParaRPr sz="1100"/>
          </a:p>
        </p:txBody>
      </p:sp>
      <p:sp>
        <p:nvSpPr>
          <p:cNvPr id="201" name="Google Shape;201;p36"/>
          <p:cNvSpPr/>
          <p:nvPr/>
        </p:nvSpPr>
        <p:spPr>
          <a:xfrm>
            <a:off x="2383225" y="353405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202" name="Google Shape;202;p36"/>
          <p:cNvSpPr/>
          <p:nvPr/>
        </p:nvSpPr>
        <p:spPr>
          <a:xfrm>
            <a:off x="4589725" y="3534050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사업자정보</a:t>
            </a:r>
            <a:endParaRPr sz="1100"/>
          </a:p>
        </p:txBody>
      </p:sp>
      <p:sp>
        <p:nvSpPr>
          <p:cNvPr id="203" name="Google Shape;203;p36"/>
          <p:cNvSpPr/>
          <p:nvPr/>
        </p:nvSpPr>
        <p:spPr>
          <a:xfrm>
            <a:off x="5812225" y="3534050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영업장목록</a:t>
            </a:r>
            <a:endParaRPr sz="1100"/>
          </a:p>
        </p:txBody>
      </p:sp>
      <p:sp>
        <p:nvSpPr>
          <p:cNvPr id="204" name="Google Shape;204;p36"/>
          <p:cNvSpPr/>
          <p:nvPr/>
        </p:nvSpPr>
        <p:spPr>
          <a:xfrm>
            <a:off x="5857075" y="3897850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endParaRPr sz="1100"/>
          </a:p>
        </p:txBody>
      </p:sp>
      <p:sp>
        <p:nvSpPr>
          <p:cNvPr id="205" name="Google Shape;205;p36"/>
          <p:cNvSpPr/>
          <p:nvPr/>
        </p:nvSpPr>
        <p:spPr>
          <a:xfrm>
            <a:off x="5857075" y="4261650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</a:t>
            </a:r>
            <a:endParaRPr sz="1100"/>
          </a:p>
        </p:txBody>
      </p:sp>
      <p:sp>
        <p:nvSpPr>
          <p:cNvPr id="206" name="Google Shape;206;p36"/>
          <p:cNvSpPr/>
          <p:nvPr/>
        </p:nvSpPr>
        <p:spPr>
          <a:xfrm>
            <a:off x="2383225" y="3956840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ID찾기</a:t>
            </a:r>
            <a:endParaRPr sz="1100"/>
          </a:p>
        </p:txBody>
      </p:sp>
      <p:sp>
        <p:nvSpPr>
          <p:cNvPr id="207" name="Google Shape;207;p36"/>
          <p:cNvSpPr/>
          <p:nvPr/>
        </p:nvSpPr>
        <p:spPr>
          <a:xfrm>
            <a:off x="3482800" y="353405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sp>
        <p:nvSpPr>
          <p:cNvPr id="208" name="Google Shape;208;p36"/>
          <p:cNvSpPr/>
          <p:nvPr/>
        </p:nvSpPr>
        <p:spPr>
          <a:xfrm>
            <a:off x="4636228" y="3974050"/>
            <a:ext cx="1020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사업자 인증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팀소개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권혁민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박재찬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PM : 곽인환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강경원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지지자는?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검색한 내용하고 왜이렇게 달라?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검색해서 갔는데 이미 망했잖아?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아~ 찜질방에 파리만 날리네 찜질방 마케팅 솔루션 없을까?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0" y="1320738"/>
            <a:ext cx="1917326" cy="307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875" y="1320750"/>
            <a:ext cx="1917326" cy="30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 지지자!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찜질방을 한눈에 볼 수 있는 사이트를 만들자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우리 찜질방을 홍보할 수 있는 사이트를 만들자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뭐가 다를까?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사장님이 올리니까 정확한 찜질방 정보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사용자들이 리뷰를 작성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사장님이 직접 올리는 프로모션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지지자 특별 프로모션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위치기반 서비스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675" y="1183400"/>
            <a:ext cx="6096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0" y="1150200"/>
            <a:ext cx="542142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50" name="Google Shape;1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409050"/>
            <a:ext cx="59245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