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3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46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"/>
        <p:guide pos="2971" orient="horz"/>
        <p:guide pos="464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2ac13c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2ac13c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32d99db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32d99db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2ac13cc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2ac13cc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32d99db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32d99db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4058a03f_6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c4058a03f_6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32d99db6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c32d99db6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4058a03f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4058a03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c3a1e6ef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c3a1e6ef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4058a03f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c4058a03f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3a1e6ef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3a1e6ef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c3a1e6e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c3a1e6e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1ed796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1ed796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3a1e6ef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3a1e6ef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3a1e6ef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3a1e6ef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3a1e6ef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3a1e6ef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3a1e6ef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c3a1e6ef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c3a1e6ef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c3a1e6ef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c32d99db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c32d99db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32d99db6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c32d99db6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c32d99db6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c32d99db6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c4058a03f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c4058a03f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c3a1e6e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c3a1e6e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091bdad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091bdad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c4058a03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c4058a0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c4058a03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c4058a03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c4058a03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c4058a03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4058a03f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c4058a03f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c4058a03f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c4058a03f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c4058a03f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c4058a03f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4058a03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4058a03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c4058a03f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c4058a03f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c4058a03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c4058a03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c4058a03f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c4058a03f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11ed796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11ed79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c4058a03f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c4058a03f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c4058a03f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c4058a03f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c4058a03f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c4058a03f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c4058a03f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c4058a03f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c4058a03f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c4058a03f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c4058a03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c4058a03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c4058a03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c4058a03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4058a03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4058a03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c4058a03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c4058a03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c4058a03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c4058a03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11ed79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11ed79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c4058a0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c4058a0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c4058a03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c4058a0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3a1e6ef1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3a1e6ef1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c3a1e6ef1_5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c3a1e6ef1_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c3a1e6ef1_5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c3a1e6ef1_5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c3a1e6ef1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c3a1e6ef1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c3a1e6ef1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c3a1e6ef1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c3a1e6ef1_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c3a1e6ef1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c3a1e6ef1_5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c3a1e6ef1_5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c3a1e6ef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c3a1e6ef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11ed79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11ed79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c3a1e6ef1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c3a1e6ef1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32d99d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32d99d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32d99db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32d99db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32d99db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32d99d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빨리 끝내조</a:t>
            </a:r>
            <a:endParaRPr sz="5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Diagram 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775" y="1448875"/>
            <a:ext cx="55245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4168088" y="1155475"/>
            <a:ext cx="864300" cy="28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메인</a:t>
            </a:r>
            <a:endParaRPr sz="1100"/>
          </a:p>
        </p:txBody>
      </p:sp>
      <p:sp>
        <p:nvSpPr>
          <p:cNvPr id="117" name="Google Shape;117;p23"/>
          <p:cNvSpPr/>
          <p:nvPr/>
        </p:nvSpPr>
        <p:spPr>
          <a:xfrm>
            <a:off x="486413" y="1697400"/>
            <a:ext cx="1020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사업장 목록</a:t>
            </a:r>
            <a:endParaRPr sz="1100"/>
          </a:p>
        </p:txBody>
      </p:sp>
      <p:sp>
        <p:nvSpPr>
          <p:cNvPr id="118" name="Google Shape;118;p23"/>
          <p:cNvSpPr/>
          <p:nvPr/>
        </p:nvSpPr>
        <p:spPr>
          <a:xfrm>
            <a:off x="1747813" y="1697400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로그인</a:t>
            </a:r>
            <a:endParaRPr sz="1100"/>
          </a:p>
        </p:txBody>
      </p:sp>
      <p:sp>
        <p:nvSpPr>
          <p:cNvPr id="119" name="Google Shape;119;p23"/>
          <p:cNvSpPr/>
          <p:nvPr/>
        </p:nvSpPr>
        <p:spPr>
          <a:xfrm>
            <a:off x="2899713" y="1697400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회원가입</a:t>
            </a:r>
            <a:endParaRPr sz="1100"/>
          </a:p>
        </p:txBody>
      </p:sp>
      <p:sp>
        <p:nvSpPr>
          <p:cNvPr id="120" name="Google Shape;120;p23"/>
          <p:cNvSpPr/>
          <p:nvPr/>
        </p:nvSpPr>
        <p:spPr>
          <a:xfrm>
            <a:off x="4083750" y="2132750"/>
            <a:ext cx="11655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회원정보 수정</a:t>
            </a:r>
            <a:endParaRPr sz="1100"/>
          </a:p>
        </p:txBody>
      </p:sp>
      <p:sp>
        <p:nvSpPr>
          <p:cNvPr id="121" name="Google Shape;121;p23"/>
          <p:cNvSpPr/>
          <p:nvPr/>
        </p:nvSpPr>
        <p:spPr>
          <a:xfrm>
            <a:off x="5549238" y="1708775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공지사항</a:t>
            </a:r>
            <a:endParaRPr sz="1100"/>
          </a:p>
        </p:txBody>
      </p:sp>
      <p:sp>
        <p:nvSpPr>
          <p:cNvPr id="122" name="Google Shape;122;p23"/>
          <p:cNvSpPr/>
          <p:nvPr/>
        </p:nvSpPr>
        <p:spPr>
          <a:xfrm>
            <a:off x="1747813" y="2185979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ID찾기</a:t>
            </a:r>
            <a:endParaRPr sz="1100"/>
          </a:p>
        </p:txBody>
      </p:sp>
      <p:sp>
        <p:nvSpPr>
          <p:cNvPr id="123" name="Google Shape;123;p23"/>
          <p:cNvSpPr/>
          <p:nvPr/>
        </p:nvSpPr>
        <p:spPr>
          <a:xfrm>
            <a:off x="6600238" y="1708775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이벤트</a:t>
            </a:r>
            <a:endParaRPr sz="1100"/>
          </a:p>
        </p:txBody>
      </p:sp>
      <p:sp>
        <p:nvSpPr>
          <p:cNvPr id="124" name="Google Shape;124;p23"/>
          <p:cNvSpPr/>
          <p:nvPr/>
        </p:nvSpPr>
        <p:spPr>
          <a:xfrm>
            <a:off x="4204350" y="2468750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탈퇴신청</a:t>
            </a:r>
            <a:endParaRPr sz="1100"/>
          </a:p>
        </p:txBody>
      </p:sp>
      <p:sp>
        <p:nvSpPr>
          <p:cNvPr id="125" name="Google Shape;125;p23"/>
          <p:cNvSpPr/>
          <p:nvPr/>
        </p:nvSpPr>
        <p:spPr>
          <a:xfrm>
            <a:off x="4063975" y="2804750"/>
            <a:ext cx="11655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즐겨찾기 목록</a:t>
            </a:r>
            <a:endParaRPr sz="1100"/>
          </a:p>
        </p:txBody>
      </p:sp>
      <p:sp>
        <p:nvSpPr>
          <p:cNvPr id="126" name="Google Shape;126;p23"/>
          <p:cNvSpPr/>
          <p:nvPr/>
        </p:nvSpPr>
        <p:spPr>
          <a:xfrm>
            <a:off x="4214597" y="3140762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1:1 문의</a:t>
            </a:r>
            <a:endParaRPr sz="1100"/>
          </a:p>
        </p:txBody>
      </p:sp>
      <p:sp>
        <p:nvSpPr>
          <p:cNvPr id="127" name="Google Shape;127;p23"/>
          <p:cNvSpPr/>
          <p:nvPr/>
        </p:nvSpPr>
        <p:spPr>
          <a:xfrm>
            <a:off x="7694038" y="1708775"/>
            <a:ext cx="1020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커뮤니티</a:t>
            </a:r>
            <a:endParaRPr sz="1100"/>
          </a:p>
        </p:txBody>
      </p:sp>
      <p:sp>
        <p:nvSpPr>
          <p:cNvPr id="128" name="Google Shape;128;p23"/>
          <p:cNvSpPr/>
          <p:nvPr/>
        </p:nvSpPr>
        <p:spPr>
          <a:xfrm>
            <a:off x="7733038" y="2092650"/>
            <a:ext cx="942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게시물 등록</a:t>
            </a:r>
            <a:endParaRPr sz="1100"/>
          </a:p>
        </p:txBody>
      </p:sp>
      <p:sp>
        <p:nvSpPr>
          <p:cNvPr id="129" name="Google Shape;129;p23"/>
          <p:cNvSpPr/>
          <p:nvPr/>
        </p:nvSpPr>
        <p:spPr>
          <a:xfrm>
            <a:off x="4063975" y="1697400"/>
            <a:ext cx="11655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내정보</a:t>
            </a:r>
            <a:endParaRPr sz="1100"/>
          </a:p>
        </p:txBody>
      </p:sp>
      <p:sp>
        <p:nvSpPr>
          <p:cNvPr id="130" name="Google Shape;130;p23"/>
          <p:cNvSpPr/>
          <p:nvPr/>
        </p:nvSpPr>
        <p:spPr>
          <a:xfrm>
            <a:off x="1747813" y="2522454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PW</a:t>
            </a:r>
            <a:r>
              <a:rPr lang="ko" sz="1100"/>
              <a:t>찾기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3702700" y="1519275"/>
            <a:ext cx="1165500" cy="28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사업자</a:t>
            </a:r>
            <a:r>
              <a:rPr lang="ko" sz="1100"/>
              <a:t>페이지</a:t>
            </a:r>
            <a:endParaRPr sz="1100"/>
          </a:p>
        </p:txBody>
      </p:sp>
      <p:sp>
        <p:nvSpPr>
          <p:cNvPr id="136" name="Google Shape;136;p24"/>
          <p:cNvSpPr/>
          <p:nvPr/>
        </p:nvSpPr>
        <p:spPr>
          <a:xfrm>
            <a:off x="1673525" y="2052975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로그인</a:t>
            </a:r>
            <a:endParaRPr sz="1100"/>
          </a:p>
        </p:txBody>
      </p:sp>
      <p:sp>
        <p:nvSpPr>
          <p:cNvPr id="137" name="Google Shape;137;p24"/>
          <p:cNvSpPr/>
          <p:nvPr/>
        </p:nvSpPr>
        <p:spPr>
          <a:xfrm>
            <a:off x="3880025" y="2052975"/>
            <a:ext cx="1020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내 정보</a:t>
            </a:r>
            <a:endParaRPr sz="1100"/>
          </a:p>
        </p:txBody>
      </p:sp>
      <p:sp>
        <p:nvSpPr>
          <p:cNvPr id="138" name="Google Shape;138;p24"/>
          <p:cNvSpPr/>
          <p:nvPr/>
        </p:nvSpPr>
        <p:spPr>
          <a:xfrm>
            <a:off x="5102525" y="2052975"/>
            <a:ext cx="954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영업</a:t>
            </a:r>
            <a:r>
              <a:rPr lang="ko" sz="1100"/>
              <a:t>장목록</a:t>
            </a:r>
            <a:endParaRPr sz="1100"/>
          </a:p>
        </p:txBody>
      </p:sp>
      <p:sp>
        <p:nvSpPr>
          <p:cNvPr id="139" name="Google Shape;139;p24"/>
          <p:cNvSpPr/>
          <p:nvPr/>
        </p:nvSpPr>
        <p:spPr>
          <a:xfrm>
            <a:off x="5147375" y="24167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등록</a:t>
            </a:r>
            <a:endParaRPr sz="1100"/>
          </a:p>
        </p:txBody>
      </p:sp>
      <p:sp>
        <p:nvSpPr>
          <p:cNvPr id="140" name="Google Shape;140;p24"/>
          <p:cNvSpPr/>
          <p:nvPr/>
        </p:nvSpPr>
        <p:spPr>
          <a:xfrm>
            <a:off x="5147375" y="27805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수정</a:t>
            </a:r>
            <a:endParaRPr sz="1100"/>
          </a:p>
        </p:txBody>
      </p:sp>
      <p:sp>
        <p:nvSpPr>
          <p:cNvPr id="141" name="Google Shape;141;p24"/>
          <p:cNvSpPr/>
          <p:nvPr/>
        </p:nvSpPr>
        <p:spPr>
          <a:xfrm>
            <a:off x="1673525" y="247576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아이디 찾기</a:t>
            </a:r>
            <a:endParaRPr sz="900"/>
          </a:p>
        </p:txBody>
      </p:sp>
      <p:sp>
        <p:nvSpPr>
          <p:cNvPr id="142" name="Google Shape;142;p24"/>
          <p:cNvSpPr/>
          <p:nvPr/>
        </p:nvSpPr>
        <p:spPr>
          <a:xfrm>
            <a:off x="2773100" y="2052975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회원가입</a:t>
            </a:r>
            <a:endParaRPr sz="1100"/>
          </a:p>
        </p:txBody>
      </p:sp>
      <p:sp>
        <p:nvSpPr>
          <p:cNvPr id="143" name="Google Shape;143;p24"/>
          <p:cNvSpPr/>
          <p:nvPr/>
        </p:nvSpPr>
        <p:spPr>
          <a:xfrm>
            <a:off x="1673525" y="289856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비밀번호 찾기</a:t>
            </a:r>
            <a:endParaRPr sz="800"/>
          </a:p>
        </p:txBody>
      </p:sp>
      <p:sp>
        <p:nvSpPr>
          <p:cNvPr id="144" name="Google Shape;144;p24"/>
          <p:cNvSpPr/>
          <p:nvPr/>
        </p:nvSpPr>
        <p:spPr>
          <a:xfrm>
            <a:off x="5147375" y="31443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프로모션 등록</a:t>
            </a:r>
            <a:endParaRPr sz="800"/>
          </a:p>
        </p:txBody>
      </p:sp>
      <p:sp>
        <p:nvSpPr>
          <p:cNvPr id="145" name="Google Shape;145;p24"/>
          <p:cNvSpPr/>
          <p:nvPr/>
        </p:nvSpPr>
        <p:spPr>
          <a:xfrm>
            <a:off x="6318925" y="2052975"/>
            <a:ext cx="954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1:1 게시판</a:t>
            </a:r>
            <a:endParaRPr sz="1100"/>
          </a:p>
        </p:txBody>
      </p:sp>
      <p:sp>
        <p:nvSpPr>
          <p:cNvPr id="146" name="Google Shape;146;p24"/>
          <p:cNvSpPr/>
          <p:nvPr/>
        </p:nvSpPr>
        <p:spPr>
          <a:xfrm>
            <a:off x="6363775" y="24167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등록</a:t>
            </a:r>
            <a:endParaRPr sz="1100"/>
          </a:p>
        </p:txBody>
      </p:sp>
      <p:sp>
        <p:nvSpPr>
          <p:cNvPr id="147" name="Google Shape;147;p24"/>
          <p:cNvSpPr/>
          <p:nvPr/>
        </p:nvSpPr>
        <p:spPr>
          <a:xfrm>
            <a:off x="3930975" y="24167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수정</a:t>
            </a:r>
            <a:endParaRPr sz="1100"/>
          </a:p>
        </p:txBody>
      </p:sp>
      <p:sp>
        <p:nvSpPr>
          <p:cNvPr id="148" name="Google Shape;148;p24"/>
          <p:cNvSpPr/>
          <p:nvPr/>
        </p:nvSpPr>
        <p:spPr>
          <a:xfrm>
            <a:off x="1673525" y="3276090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회원 가입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/>
          <p:nvPr/>
        </p:nvSpPr>
        <p:spPr>
          <a:xfrm>
            <a:off x="3845850" y="904225"/>
            <a:ext cx="1165500" cy="28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관리자페이지</a:t>
            </a:r>
            <a:endParaRPr sz="1100"/>
          </a:p>
        </p:txBody>
      </p:sp>
      <p:sp>
        <p:nvSpPr>
          <p:cNvPr id="154" name="Google Shape;154;p25"/>
          <p:cNvSpPr/>
          <p:nvPr/>
        </p:nvSpPr>
        <p:spPr>
          <a:xfrm>
            <a:off x="309000" y="1532200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로그인</a:t>
            </a:r>
            <a:endParaRPr sz="1100"/>
          </a:p>
        </p:txBody>
      </p:sp>
      <p:sp>
        <p:nvSpPr>
          <p:cNvPr id="155" name="Google Shape;155;p25"/>
          <p:cNvSpPr/>
          <p:nvPr/>
        </p:nvSpPr>
        <p:spPr>
          <a:xfrm>
            <a:off x="3413700" y="1900200"/>
            <a:ext cx="1143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공지사항관리</a:t>
            </a:r>
            <a:endParaRPr sz="1100"/>
          </a:p>
        </p:txBody>
      </p:sp>
      <p:sp>
        <p:nvSpPr>
          <p:cNvPr id="156" name="Google Shape;156;p25"/>
          <p:cNvSpPr/>
          <p:nvPr/>
        </p:nvSpPr>
        <p:spPr>
          <a:xfrm>
            <a:off x="4608850" y="1928050"/>
            <a:ext cx="1002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이벤트관리</a:t>
            </a:r>
            <a:endParaRPr sz="1100"/>
          </a:p>
        </p:txBody>
      </p:sp>
      <p:sp>
        <p:nvSpPr>
          <p:cNvPr id="157" name="Google Shape;157;p25"/>
          <p:cNvSpPr/>
          <p:nvPr/>
        </p:nvSpPr>
        <p:spPr>
          <a:xfrm>
            <a:off x="5173025" y="1492375"/>
            <a:ext cx="1020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게시판관리</a:t>
            </a:r>
            <a:endParaRPr sz="1100"/>
          </a:p>
        </p:txBody>
      </p:sp>
      <p:sp>
        <p:nvSpPr>
          <p:cNvPr id="158" name="Google Shape;158;p25"/>
          <p:cNvSpPr/>
          <p:nvPr/>
        </p:nvSpPr>
        <p:spPr>
          <a:xfrm>
            <a:off x="1299600" y="1532200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회원관리</a:t>
            </a:r>
            <a:endParaRPr sz="1100"/>
          </a:p>
        </p:txBody>
      </p:sp>
      <p:sp>
        <p:nvSpPr>
          <p:cNvPr id="159" name="Google Shape;159;p25"/>
          <p:cNvSpPr/>
          <p:nvPr/>
        </p:nvSpPr>
        <p:spPr>
          <a:xfrm>
            <a:off x="1293800" y="1928050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 목록</a:t>
            </a:r>
            <a:endParaRPr sz="1100"/>
          </a:p>
        </p:txBody>
      </p:sp>
      <p:sp>
        <p:nvSpPr>
          <p:cNvPr id="160" name="Google Shape;160;p25"/>
          <p:cNvSpPr/>
          <p:nvPr/>
        </p:nvSpPr>
        <p:spPr>
          <a:xfrm>
            <a:off x="2290200" y="1532200"/>
            <a:ext cx="954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사업장목록</a:t>
            </a:r>
            <a:endParaRPr sz="1100"/>
          </a:p>
        </p:txBody>
      </p:sp>
      <p:sp>
        <p:nvSpPr>
          <p:cNvPr id="161" name="Google Shape;161;p25"/>
          <p:cNvSpPr/>
          <p:nvPr/>
        </p:nvSpPr>
        <p:spPr>
          <a:xfrm>
            <a:off x="2335050" y="1928050"/>
            <a:ext cx="954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사업장목록</a:t>
            </a:r>
            <a:endParaRPr sz="1100"/>
          </a:p>
        </p:txBody>
      </p:sp>
      <p:sp>
        <p:nvSpPr>
          <p:cNvPr id="162" name="Google Shape;162;p25"/>
          <p:cNvSpPr/>
          <p:nvPr/>
        </p:nvSpPr>
        <p:spPr>
          <a:xfrm>
            <a:off x="7956100" y="1532200"/>
            <a:ext cx="1020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1:1문의</a:t>
            </a:r>
            <a:endParaRPr sz="1100"/>
          </a:p>
        </p:txBody>
      </p:sp>
      <p:sp>
        <p:nvSpPr>
          <p:cNvPr id="163" name="Google Shape;163;p25"/>
          <p:cNvSpPr/>
          <p:nvPr/>
        </p:nvSpPr>
        <p:spPr>
          <a:xfrm>
            <a:off x="6871050" y="1928050"/>
            <a:ext cx="1020000" cy="282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댓글관리</a:t>
            </a:r>
            <a:endParaRPr sz="1100"/>
          </a:p>
        </p:txBody>
      </p:sp>
      <p:sp>
        <p:nvSpPr>
          <p:cNvPr id="164" name="Google Shape;164;p25"/>
          <p:cNvSpPr/>
          <p:nvPr/>
        </p:nvSpPr>
        <p:spPr>
          <a:xfrm>
            <a:off x="5662700" y="1928050"/>
            <a:ext cx="1143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커뮤니티관리</a:t>
            </a:r>
            <a:endParaRPr sz="1100"/>
          </a:p>
        </p:txBody>
      </p:sp>
      <p:sp>
        <p:nvSpPr>
          <p:cNvPr id="165" name="Google Shape;165;p25"/>
          <p:cNvSpPr/>
          <p:nvPr/>
        </p:nvSpPr>
        <p:spPr>
          <a:xfrm>
            <a:off x="1221750" y="2323900"/>
            <a:ext cx="1020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사업자 목록</a:t>
            </a:r>
            <a:endParaRPr sz="1100"/>
          </a:p>
        </p:txBody>
      </p:sp>
      <p:sp>
        <p:nvSpPr>
          <p:cNvPr id="166" name="Google Shape;166;p25"/>
          <p:cNvSpPr/>
          <p:nvPr/>
        </p:nvSpPr>
        <p:spPr>
          <a:xfrm>
            <a:off x="8061600" y="1928038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문의목록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7400725" y="-7400"/>
            <a:ext cx="17505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588" y="124075"/>
            <a:ext cx="555681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313" y="152400"/>
            <a:ext cx="619938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7400725" y="-7400"/>
            <a:ext cx="17505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988" y="152400"/>
            <a:ext cx="482801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313" y="152400"/>
            <a:ext cx="595937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7400725" y="-7400"/>
            <a:ext cx="17505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688" y="152400"/>
            <a:ext cx="57886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300" y="152400"/>
            <a:ext cx="537939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팀소개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권혁민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박재찬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PM : 곽인환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강경원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338" y="194850"/>
            <a:ext cx="648931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00" y="258525"/>
            <a:ext cx="70100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00" y="244375"/>
            <a:ext cx="70100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00" y="255275"/>
            <a:ext cx="70100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00" y="152400"/>
            <a:ext cx="70100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75" y="1092088"/>
            <a:ext cx="7342800" cy="353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00" y="1017725"/>
            <a:ext cx="7380624" cy="40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마이페이지(내정보)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033724" cy="4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문의하기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75" y="1055850"/>
            <a:ext cx="7747098" cy="387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아이디찾기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00" y="1055875"/>
            <a:ext cx="7603776" cy="380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지지자는?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검색한 내용하고 왜이렇게 달라?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검색해서 갔는데 이미 망했잖아?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아~ 찜질방에 파리만 날리네 찜질방 마케팅 솔루션 없을까?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비밀번호찾기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2275"/>
            <a:ext cx="8232774" cy="41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즐겨</a:t>
            </a:r>
            <a:r>
              <a:rPr lang="ko"/>
              <a:t>찾기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50" y="1055875"/>
            <a:ext cx="8033724" cy="4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35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회원탈퇴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75" y="972275"/>
            <a:ext cx="8264628" cy="413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팝업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25" y="984225"/>
            <a:ext cx="8113350" cy="40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9" y="195750"/>
            <a:ext cx="7200000" cy="4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00" y="591750"/>
            <a:ext cx="79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003" y="87750"/>
            <a:ext cx="5400000" cy="496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12" y="116550"/>
            <a:ext cx="7920000" cy="49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11" y="195750"/>
            <a:ext cx="3600000" cy="4751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00" y="702485"/>
            <a:ext cx="7920000" cy="43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벤치마킹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000" y="1320738"/>
            <a:ext cx="1917326" cy="307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875" y="1320750"/>
            <a:ext cx="1917326" cy="30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6" y="285750"/>
            <a:ext cx="3600000" cy="4571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91" y="195750"/>
            <a:ext cx="7920000" cy="4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996" y="174150"/>
            <a:ext cx="6480000" cy="47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04" y="255150"/>
            <a:ext cx="7920000" cy="463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11" y="195750"/>
            <a:ext cx="7920000" cy="4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117200"/>
            <a:ext cx="7200001" cy="36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117200"/>
            <a:ext cx="7200001" cy="36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117200"/>
            <a:ext cx="7200001" cy="36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117200"/>
            <a:ext cx="7200001" cy="36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117200"/>
            <a:ext cx="7200001" cy="36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 지지자!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 찜질방을 한눈에 볼 수 있는 사이트를 만들자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우리 찜질방을 홍보할 수 있는 사이트를 만들자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117200"/>
            <a:ext cx="7200001" cy="36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117200"/>
            <a:ext cx="7200001" cy="36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뭐가 다를까?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사장님이 올리니까 정확한 찜질방 정보</a:t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사용자들이 리뷰를 작성</a:t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사장님이 직접 올리는 프로모션</a:t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지지자 특별 프로모션</a:t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위치기반 서비스</a:t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Diagram 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675" y="1183400"/>
            <a:ext cx="6096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Diagram 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750" y="1150200"/>
            <a:ext cx="542142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Diagram 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1409050"/>
            <a:ext cx="59245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