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56" r:id="rId2"/>
    <p:sldId id="258" r:id="rId3"/>
    <p:sldId id="259" r:id="rId4"/>
    <p:sldId id="302" r:id="rId5"/>
    <p:sldId id="303" r:id="rId6"/>
    <p:sldId id="264" r:id="rId7"/>
    <p:sldId id="304" r:id="rId8"/>
    <p:sldId id="305" r:id="rId9"/>
    <p:sldId id="306" r:id="rId10"/>
    <p:sldId id="307" r:id="rId11"/>
    <p:sldId id="308" r:id="rId12"/>
    <p:sldId id="309" r:id="rId13"/>
    <p:sldId id="310" r:id="rId14"/>
    <p:sldId id="311" r:id="rId15"/>
    <p:sldId id="312" r:id="rId16"/>
    <p:sldId id="271" r:id="rId17"/>
  </p:sldIdLst>
  <p:sldSz cx="9144000" cy="5143500" type="screen16x9"/>
  <p:notesSz cx="6858000" cy="9144000"/>
  <p:embeddedFontLst>
    <p:embeddedFont>
      <p:font typeface="Calibri" panose="020F050202020403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
      <p:font typeface="SVN-Big Noodle Titling" panose="02000708030402040100" charset="0"/>
      <p:regular r:id="rId27"/>
    </p:embeddedFont>
    <p:embeddedFont>
      <p:font typeface="SVN-Black Pumpkin" charset="0"/>
      <p:regular r:id="rId28"/>
    </p:embeddedFont>
    <p:embeddedFont>
      <p:font typeface="SVN-Product Sans" panose="020B0403030502040203" charset="0"/>
      <p:regular r:id="rId29"/>
    </p:embeddedFont>
    <p:embeddedFont>
      <p:font typeface="VT323"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E32AA5-1BB0-4D74-8BE2-9D09C40A494F}">
  <a:tblStyle styleId="{B7E32AA5-1BB0-4D74-8BE2-9D09C40A49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530745b07e_2_22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530745b07e_2_22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52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530745b07e_2_22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530745b07e_2_22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295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30745b07e_2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30745b07e_2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3978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530745b07e_2_22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530745b07e_2_22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453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30745b07e_2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30745b07e_2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335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530745b07e_2_22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530745b07e_2_22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033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1530745b07e_2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1530745b07e_2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003bd6ff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003bd6ff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624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03bd6ff0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003bd6ff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30745b07e_2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30745b07e_2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530745b07e_2_22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530745b07e_2_22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530745b07e_2_22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530745b07e_2_22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88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530745b07e_2_22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530745b07e_2_22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4521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550" y="258300"/>
            <a:ext cx="8586900" cy="4626900"/>
            <a:chOff x="278550" y="258300"/>
            <a:chExt cx="8586900" cy="4626900"/>
          </a:xfrm>
        </p:grpSpPr>
        <p:sp>
          <p:nvSpPr>
            <p:cNvPr id="10" name="Google Shape;10;p2"/>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1228500" y="1459350"/>
            <a:ext cx="6687000" cy="1905900"/>
          </a:xfrm>
          <a:prstGeom prst="rect">
            <a:avLst/>
          </a:prstGeom>
          <a:solidFill>
            <a:srgbClr val="BDD918"/>
          </a:solidFill>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500">
                <a:solidFill>
                  <a:schemeClr val="dk2"/>
                </a:solidFill>
                <a:latin typeface="VT323"/>
                <a:ea typeface="VT323"/>
                <a:cs typeface="VT323"/>
                <a:sym typeface="VT323"/>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1228500" y="3365250"/>
            <a:ext cx="6687000" cy="3873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231"/>
        <p:cNvGrpSpPr/>
        <p:nvPr/>
      </p:nvGrpSpPr>
      <p:grpSpPr>
        <a:xfrm>
          <a:off x="0" y="0"/>
          <a:ext cx="0" cy="0"/>
          <a:chOff x="0" y="0"/>
          <a:chExt cx="0" cy="0"/>
        </a:xfrm>
      </p:grpSpPr>
      <p:grpSp>
        <p:nvGrpSpPr>
          <p:cNvPr id="232" name="Google Shape;232;p24"/>
          <p:cNvGrpSpPr/>
          <p:nvPr/>
        </p:nvGrpSpPr>
        <p:grpSpPr>
          <a:xfrm>
            <a:off x="2122627" y="1251953"/>
            <a:ext cx="4898826" cy="2639646"/>
            <a:chOff x="278550" y="258300"/>
            <a:chExt cx="8586900" cy="4626900"/>
          </a:xfrm>
        </p:grpSpPr>
        <p:sp>
          <p:nvSpPr>
            <p:cNvPr id="233" name="Google Shape;233;p24"/>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4"/>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4"/>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4"/>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4"/>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grpSp>
        <p:nvGrpSpPr>
          <p:cNvPr id="18" name="Google Shape;18;p3"/>
          <p:cNvGrpSpPr/>
          <p:nvPr/>
        </p:nvGrpSpPr>
        <p:grpSpPr>
          <a:xfrm>
            <a:off x="278550" y="258300"/>
            <a:ext cx="8586900" cy="4626900"/>
            <a:chOff x="278550" y="258300"/>
            <a:chExt cx="8586900" cy="4626900"/>
          </a:xfrm>
        </p:grpSpPr>
        <p:sp>
          <p:nvSpPr>
            <p:cNvPr id="19" name="Google Shape;19;p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3"/>
          <p:cNvSpPr txBox="1">
            <a:spLocks noGrp="1"/>
          </p:cNvSpPr>
          <p:nvPr>
            <p:ph type="title"/>
          </p:nvPr>
        </p:nvSpPr>
        <p:spPr>
          <a:xfrm>
            <a:off x="3429409" y="2003525"/>
            <a:ext cx="4276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1438377" y="19991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3429387" y="2967250"/>
            <a:ext cx="4276200" cy="263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grpSp>
        <p:nvGrpSpPr>
          <p:cNvPr id="65" name="Google Shape;65;p8"/>
          <p:cNvGrpSpPr/>
          <p:nvPr/>
        </p:nvGrpSpPr>
        <p:grpSpPr>
          <a:xfrm>
            <a:off x="278550" y="258300"/>
            <a:ext cx="8586900" cy="4626900"/>
            <a:chOff x="278550" y="258300"/>
            <a:chExt cx="8586900" cy="4626900"/>
          </a:xfrm>
        </p:grpSpPr>
        <p:sp>
          <p:nvSpPr>
            <p:cNvPr id="66" name="Google Shape;66;p8"/>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8"/>
          <p:cNvSpPr txBox="1">
            <a:spLocks noGrp="1"/>
          </p:cNvSpPr>
          <p:nvPr>
            <p:ph type="title"/>
          </p:nvPr>
        </p:nvSpPr>
        <p:spPr>
          <a:xfrm>
            <a:off x="2117850" y="1026900"/>
            <a:ext cx="4908300" cy="3089700"/>
          </a:xfrm>
          <a:prstGeom prst="rect">
            <a:avLst/>
          </a:prstGeom>
          <a:solidFill>
            <a:schemeClr val="accent1"/>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grpSp>
        <p:nvGrpSpPr>
          <p:cNvPr id="73" name="Google Shape;73;p9"/>
          <p:cNvGrpSpPr/>
          <p:nvPr/>
        </p:nvGrpSpPr>
        <p:grpSpPr>
          <a:xfrm>
            <a:off x="278550" y="258300"/>
            <a:ext cx="8586900" cy="4626900"/>
            <a:chOff x="278550" y="258300"/>
            <a:chExt cx="8586900" cy="4626900"/>
          </a:xfrm>
        </p:grpSpPr>
        <p:sp>
          <p:nvSpPr>
            <p:cNvPr id="74" name="Google Shape;74;p9"/>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txBox="1">
            <a:spLocks noGrp="1"/>
          </p:cNvSpPr>
          <p:nvPr>
            <p:ph type="title"/>
          </p:nvPr>
        </p:nvSpPr>
        <p:spPr>
          <a:xfrm>
            <a:off x="2083225" y="1247125"/>
            <a:ext cx="4977600" cy="9609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SzPts val="4200"/>
              <a:buNone/>
              <a:defRPr sz="72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0" name="Google Shape;80;p9"/>
          <p:cNvSpPr txBox="1">
            <a:spLocks noGrp="1"/>
          </p:cNvSpPr>
          <p:nvPr>
            <p:ph type="subTitle" idx="1"/>
          </p:nvPr>
        </p:nvSpPr>
        <p:spPr>
          <a:xfrm>
            <a:off x="2083225" y="2207988"/>
            <a:ext cx="4977600" cy="1688400"/>
          </a:xfrm>
          <a:prstGeom prst="rect">
            <a:avLst/>
          </a:prstGeom>
          <a:solidFill>
            <a:schemeClr val="lt2"/>
          </a:solidFill>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3"/>
        <p:cNvGrpSpPr/>
        <p:nvPr/>
      </p:nvGrpSpPr>
      <p:grpSpPr>
        <a:xfrm>
          <a:off x="0" y="0"/>
          <a:ext cx="0" cy="0"/>
          <a:chOff x="0" y="0"/>
          <a:chExt cx="0" cy="0"/>
        </a:xfrm>
      </p:grpSpPr>
      <p:grpSp>
        <p:nvGrpSpPr>
          <p:cNvPr id="94" name="Google Shape;94;p13"/>
          <p:cNvGrpSpPr/>
          <p:nvPr/>
        </p:nvGrpSpPr>
        <p:grpSpPr>
          <a:xfrm>
            <a:off x="278550" y="258300"/>
            <a:ext cx="8586900" cy="4626900"/>
            <a:chOff x="278550" y="258300"/>
            <a:chExt cx="8586900" cy="4626900"/>
          </a:xfrm>
        </p:grpSpPr>
        <p:sp>
          <p:nvSpPr>
            <p:cNvPr id="95" name="Google Shape;95;p1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3"/>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lvl1pPr lvl="0">
              <a:spcBef>
                <a:spcPts val="0"/>
              </a:spcBef>
              <a:spcAft>
                <a:spcPts val="0"/>
              </a:spcAft>
              <a:buSzPts val="4600"/>
              <a:buNone/>
              <a:defRPr/>
            </a:lvl1pPr>
            <a:lvl2pPr lvl="1">
              <a:spcBef>
                <a:spcPts val="0"/>
              </a:spcBef>
              <a:spcAft>
                <a:spcPts val="0"/>
              </a:spcAft>
              <a:buSzPts val="4600"/>
              <a:buNone/>
              <a:defRPr/>
            </a:lvl2pPr>
            <a:lvl3pPr lvl="2">
              <a:spcBef>
                <a:spcPts val="0"/>
              </a:spcBef>
              <a:spcAft>
                <a:spcPts val="0"/>
              </a:spcAft>
              <a:buSzPts val="4600"/>
              <a:buNone/>
              <a:defRPr/>
            </a:lvl3pPr>
            <a:lvl4pPr lvl="3">
              <a:spcBef>
                <a:spcPts val="0"/>
              </a:spcBef>
              <a:spcAft>
                <a:spcPts val="0"/>
              </a:spcAft>
              <a:buSzPts val="4600"/>
              <a:buNone/>
              <a:defRPr/>
            </a:lvl4pPr>
            <a:lvl5pPr lvl="4">
              <a:spcBef>
                <a:spcPts val="0"/>
              </a:spcBef>
              <a:spcAft>
                <a:spcPts val="0"/>
              </a:spcAft>
              <a:buSzPts val="4600"/>
              <a:buNone/>
              <a:defRPr/>
            </a:lvl5pPr>
            <a:lvl6pPr lvl="5">
              <a:spcBef>
                <a:spcPts val="0"/>
              </a:spcBef>
              <a:spcAft>
                <a:spcPts val="0"/>
              </a:spcAft>
              <a:buSzPts val="4600"/>
              <a:buNone/>
              <a:defRPr/>
            </a:lvl6pPr>
            <a:lvl7pPr lvl="6">
              <a:spcBef>
                <a:spcPts val="0"/>
              </a:spcBef>
              <a:spcAft>
                <a:spcPts val="0"/>
              </a:spcAft>
              <a:buSzPts val="4600"/>
              <a:buNone/>
              <a:defRPr/>
            </a:lvl7pPr>
            <a:lvl8pPr lvl="7">
              <a:spcBef>
                <a:spcPts val="0"/>
              </a:spcBef>
              <a:spcAft>
                <a:spcPts val="0"/>
              </a:spcAft>
              <a:buSzPts val="4600"/>
              <a:buNone/>
              <a:defRPr/>
            </a:lvl8pPr>
            <a:lvl9pPr lvl="8">
              <a:spcBef>
                <a:spcPts val="0"/>
              </a:spcBef>
              <a:spcAft>
                <a:spcPts val="0"/>
              </a:spcAft>
              <a:buSzPts val="4600"/>
              <a:buNone/>
              <a:defRPr/>
            </a:lvl9pPr>
          </a:lstStyle>
          <a:p>
            <a:endParaRPr/>
          </a:p>
        </p:txBody>
      </p:sp>
      <p:sp>
        <p:nvSpPr>
          <p:cNvPr id="101" name="Google Shape;101;p13"/>
          <p:cNvSpPr txBox="1">
            <a:spLocks noGrp="1"/>
          </p:cNvSpPr>
          <p:nvPr>
            <p:ph type="subTitle" idx="1"/>
          </p:nvPr>
        </p:nvSpPr>
        <p:spPr>
          <a:xfrm>
            <a:off x="5737030"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2" name="Google Shape;102;p13"/>
          <p:cNvSpPr txBox="1">
            <a:spLocks noGrp="1"/>
          </p:cNvSpPr>
          <p:nvPr>
            <p:ph type="subTitle" idx="2"/>
          </p:nvPr>
        </p:nvSpPr>
        <p:spPr>
          <a:xfrm>
            <a:off x="573701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13"/>
          <p:cNvSpPr txBox="1">
            <a:spLocks noGrp="1"/>
          </p:cNvSpPr>
          <p:nvPr>
            <p:ph type="subTitle" idx="3"/>
          </p:nvPr>
        </p:nvSpPr>
        <p:spPr>
          <a:xfrm>
            <a:off x="1914675" y="1824550"/>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4" name="Google Shape;104;p13"/>
          <p:cNvSpPr txBox="1">
            <a:spLocks noGrp="1"/>
          </p:cNvSpPr>
          <p:nvPr>
            <p:ph type="subTitle" idx="4"/>
          </p:nvPr>
        </p:nvSpPr>
        <p:spPr>
          <a:xfrm>
            <a:off x="1914663" y="2199975"/>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13"/>
          <p:cNvSpPr txBox="1">
            <a:spLocks noGrp="1"/>
          </p:cNvSpPr>
          <p:nvPr>
            <p:ph type="subTitle" idx="5"/>
          </p:nvPr>
        </p:nvSpPr>
        <p:spPr>
          <a:xfrm>
            <a:off x="5737030"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6" name="Google Shape;106;p13"/>
          <p:cNvSpPr txBox="1">
            <a:spLocks noGrp="1"/>
          </p:cNvSpPr>
          <p:nvPr>
            <p:ph type="subTitle" idx="6"/>
          </p:nvPr>
        </p:nvSpPr>
        <p:spPr>
          <a:xfrm>
            <a:off x="573701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7" name="Google Shape;107;p13"/>
          <p:cNvSpPr txBox="1">
            <a:spLocks noGrp="1"/>
          </p:cNvSpPr>
          <p:nvPr>
            <p:ph type="subTitle" idx="7"/>
          </p:nvPr>
        </p:nvSpPr>
        <p:spPr>
          <a:xfrm>
            <a:off x="1914675" y="3192625"/>
            <a:ext cx="2531400" cy="5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100"/>
              <a:buNone/>
              <a:defRPr sz="3400">
                <a:solidFill>
                  <a:schemeClr val="dk1"/>
                </a:solidFill>
                <a:latin typeface="VT323"/>
                <a:ea typeface="VT323"/>
                <a:cs typeface="VT323"/>
                <a:sym typeface="VT323"/>
              </a:defRPr>
            </a:lvl1pPr>
            <a:lvl2pPr lvl="1" algn="ctr" rtl="0">
              <a:spcBef>
                <a:spcPts val="0"/>
              </a:spcBef>
              <a:spcAft>
                <a:spcPts val="0"/>
              </a:spcAft>
              <a:buClr>
                <a:schemeClr val="dk1"/>
              </a:buClr>
              <a:buSzPts val="2100"/>
              <a:buNone/>
              <a:defRPr sz="2100">
                <a:solidFill>
                  <a:schemeClr val="dk1"/>
                </a:solidFill>
              </a:defRPr>
            </a:lvl2pPr>
            <a:lvl3pPr lvl="2" algn="ctr" rtl="0">
              <a:spcBef>
                <a:spcPts val="0"/>
              </a:spcBef>
              <a:spcAft>
                <a:spcPts val="0"/>
              </a:spcAft>
              <a:buClr>
                <a:schemeClr val="dk1"/>
              </a:buClr>
              <a:buSzPts val="2100"/>
              <a:buNone/>
              <a:defRPr sz="2100">
                <a:solidFill>
                  <a:schemeClr val="dk1"/>
                </a:solidFill>
              </a:defRPr>
            </a:lvl3pPr>
            <a:lvl4pPr lvl="3" algn="ctr" rtl="0">
              <a:spcBef>
                <a:spcPts val="0"/>
              </a:spcBef>
              <a:spcAft>
                <a:spcPts val="0"/>
              </a:spcAft>
              <a:buClr>
                <a:schemeClr val="dk1"/>
              </a:buClr>
              <a:buSzPts val="2100"/>
              <a:buNone/>
              <a:defRPr sz="2100">
                <a:solidFill>
                  <a:schemeClr val="dk1"/>
                </a:solidFill>
              </a:defRPr>
            </a:lvl4pPr>
            <a:lvl5pPr lvl="4" algn="ctr" rtl="0">
              <a:spcBef>
                <a:spcPts val="0"/>
              </a:spcBef>
              <a:spcAft>
                <a:spcPts val="0"/>
              </a:spcAft>
              <a:buClr>
                <a:schemeClr val="dk1"/>
              </a:buClr>
              <a:buSzPts val="2100"/>
              <a:buNone/>
              <a:defRPr sz="2100">
                <a:solidFill>
                  <a:schemeClr val="dk1"/>
                </a:solidFill>
              </a:defRPr>
            </a:lvl5pPr>
            <a:lvl6pPr lvl="5" algn="ctr" rtl="0">
              <a:spcBef>
                <a:spcPts val="0"/>
              </a:spcBef>
              <a:spcAft>
                <a:spcPts val="0"/>
              </a:spcAft>
              <a:buClr>
                <a:schemeClr val="dk1"/>
              </a:buClr>
              <a:buSzPts val="2100"/>
              <a:buNone/>
              <a:defRPr sz="2100">
                <a:solidFill>
                  <a:schemeClr val="dk1"/>
                </a:solidFill>
              </a:defRPr>
            </a:lvl6pPr>
            <a:lvl7pPr lvl="6" algn="ctr" rtl="0">
              <a:spcBef>
                <a:spcPts val="0"/>
              </a:spcBef>
              <a:spcAft>
                <a:spcPts val="0"/>
              </a:spcAft>
              <a:buClr>
                <a:schemeClr val="dk1"/>
              </a:buClr>
              <a:buSzPts val="2100"/>
              <a:buNone/>
              <a:defRPr sz="2100">
                <a:solidFill>
                  <a:schemeClr val="dk1"/>
                </a:solidFill>
              </a:defRPr>
            </a:lvl7pPr>
            <a:lvl8pPr lvl="7" algn="ctr" rtl="0">
              <a:spcBef>
                <a:spcPts val="0"/>
              </a:spcBef>
              <a:spcAft>
                <a:spcPts val="0"/>
              </a:spcAft>
              <a:buClr>
                <a:schemeClr val="dk1"/>
              </a:buClr>
              <a:buSzPts val="2100"/>
              <a:buNone/>
              <a:defRPr sz="2100">
                <a:solidFill>
                  <a:schemeClr val="dk1"/>
                </a:solidFill>
              </a:defRPr>
            </a:lvl8pPr>
            <a:lvl9pPr lvl="8" algn="ctr" rtl="0">
              <a:spcBef>
                <a:spcPts val="0"/>
              </a:spcBef>
              <a:spcAft>
                <a:spcPts val="0"/>
              </a:spcAft>
              <a:buClr>
                <a:schemeClr val="dk1"/>
              </a:buClr>
              <a:buSzPts val="2100"/>
              <a:buNone/>
              <a:defRPr sz="2100">
                <a:solidFill>
                  <a:schemeClr val="dk1"/>
                </a:solidFill>
              </a:defRPr>
            </a:lvl9pPr>
          </a:lstStyle>
          <a:p>
            <a:endParaRPr/>
          </a:p>
        </p:txBody>
      </p:sp>
      <p:sp>
        <p:nvSpPr>
          <p:cNvPr id="108" name="Google Shape;108;p13"/>
          <p:cNvSpPr txBox="1">
            <a:spLocks noGrp="1"/>
          </p:cNvSpPr>
          <p:nvPr>
            <p:ph type="subTitle" idx="8"/>
          </p:nvPr>
        </p:nvSpPr>
        <p:spPr>
          <a:xfrm>
            <a:off x="1914663" y="3568100"/>
            <a:ext cx="2531400" cy="6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9" name="Google Shape;109;p13"/>
          <p:cNvSpPr txBox="1">
            <a:spLocks noGrp="1"/>
          </p:cNvSpPr>
          <p:nvPr>
            <p:ph type="title" idx="9" hasCustomPrompt="1"/>
          </p:nvPr>
        </p:nvSpPr>
        <p:spPr>
          <a:xfrm>
            <a:off x="87546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0" name="Google Shape;110;p13"/>
          <p:cNvSpPr txBox="1">
            <a:spLocks noGrp="1"/>
          </p:cNvSpPr>
          <p:nvPr>
            <p:ph type="title" idx="13" hasCustomPrompt="1"/>
          </p:nvPr>
        </p:nvSpPr>
        <p:spPr>
          <a:xfrm>
            <a:off x="4697813" y="165875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1" name="Google Shape;111;p13"/>
          <p:cNvSpPr txBox="1">
            <a:spLocks noGrp="1"/>
          </p:cNvSpPr>
          <p:nvPr>
            <p:ph type="title" idx="14" hasCustomPrompt="1"/>
          </p:nvPr>
        </p:nvSpPr>
        <p:spPr>
          <a:xfrm>
            <a:off x="875463" y="3016300"/>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12" name="Google Shape;112;p13"/>
          <p:cNvSpPr txBox="1">
            <a:spLocks noGrp="1"/>
          </p:cNvSpPr>
          <p:nvPr>
            <p:ph type="title" idx="15" hasCustomPrompt="1"/>
          </p:nvPr>
        </p:nvSpPr>
        <p:spPr>
          <a:xfrm>
            <a:off x="4697813" y="3016311"/>
            <a:ext cx="1039200" cy="58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48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36"/>
        <p:cNvGrpSpPr/>
        <p:nvPr/>
      </p:nvGrpSpPr>
      <p:grpSpPr>
        <a:xfrm>
          <a:off x="0" y="0"/>
          <a:ext cx="0" cy="0"/>
          <a:chOff x="0" y="0"/>
          <a:chExt cx="0" cy="0"/>
        </a:xfrm>
      </p:grpSpPr>
      <p:grpSp>
        <p:nvGrpSpPr>
          <p:cNvPr id="137" name="Google Shape;137;p16"/>
          <p:cNvGrpSpPr/>
          <p:nvPr/>
        </p:nvGrpSpPr>
        <p:grpSpPr>
          <a:xfrm>
            <a:off x="278550" y="258300"/>
            <a:ext cx="8586900" cy="4626900"/>
            <a:chOff x="278550" y="258300"/>
            <a:chExt cx="8586900" cy="4626900"/>
          </a:xfrm>
        </p:grpSpPr>
        <p:sp>
          <p:nvSpPr>
            <p:cNvPr id="138" name="Google Shape;138;p16"/>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txBox="1">
            <a:spLocks noGrp="1"/>
          </p:cNvSpPr>
          <p:nvPr>
            <p:ph type="title"/>
          </p:nvPr>
        </p:nvSpPr>
        <p:spPr>
          <a:xfrm>
            <a:off x="4763350" y="1301913"/>
            <a:ext cx="3184800" cy="1486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600"/>
              <a:buNone/>
              <a:defRPr sz="3600"/>
            </a:lvl1pPr>
            <a:lvl2pPr lvl="1" rtl="0">
              <a:spcBef>
                <a:spcPts val="0"/>
              </a:spcBef>
              <a:spcAft>
                <a:spcPts val="0"/>
              </a:spcAft>
              <a:buSzPts val="4600"/>
              <a:buNone/>
              <a:defRPr/>
            </a:lvl2pPr>
            <a:lvl3pPr lvl="2" rtl="0">
              <a:spcBef>
                <a:spcPts val="0"/>
              </a:spcBef>
              <a:spcAft>
                <a:spcPts val="0"/>
              </a:spcAft>
              <a:buSzPts val="4600"/>
              <a:buNone/>
              <a:defRPr/>
            </a:lvl3pPr>
            <a:lvl4pPr lvl="3" rtl="0">
              <a:spcBef>
                <a:spcPts val="0"/>
              </a:spcBef>
              <a:spcAft>
                <a:spcPts val="0"/>
              </a:spcAft>
              <a:buSzPts val="4600"/>
              <a:buNone/>
              <a:defRPr/>
            </a:lvl4pPr>
            <a:lvl5pPr lvl="4" rtl="0">
              <a:spcBef>
                <a:spcPts val="0"/>
              </a:spcBef>
              <a:spcAft>
                <a:spcPts val="0"/>
              </a:spcAft>
              <a:buSzPts val="4600"/>
              <a:buNone/>
              <a:defRPr/>
            </a:lvl5pPr>
            <a:lvl6pPr lvl="5" rtl="0">
              <a:spcBef>
                <a:spcPts val="0"/>
              </a:spcBef>
              <a:spcAft>
                <a:spcPts val="0"/>
              </a:spcAft>
              <a:buSzPts val="4600"/>
              <a:buNone/>
              <a:defRPr/>
            </a:lvl6pPr>
            <a:lvl7pPr lvl="6" rtl="0">
              <a:spcBef>
                <a:spcPts val="0"/>
              </a:spcBef>
              <a:spcAft>
                <a:spcPts val="0"/>
              </a:spcAft>
              <a:buSzPts val="4600"/>
              <a:buNone/>
              <a:defRPr/>
            </a:lvl7pPr>
            <a:lvl8pPr lvl="7" rtl="0">
              <a:spcBef>
                <a:spcPts val="0"/>
              </a:spcBef>
              <a:spcAft>
                <a:spcPts val="0"/>
              </a:spcAft>
              <a:buSzPts val="4600"/>
              <a:buNone/>
              <a:defRPr/>
            </a:lvl8pPr>
            <a:lvl9pPr lvl="8" rtl="0">
              <a:spcBef>
                <a:spcPts val="0"/>
              </a:spcBef>
              <a:spcAft>
                <a:spcPts val="0"/>
              </a:spcAft>
              <a:buSzPts val="4600"/>
              <a:buNone/>
              <a:defRPr/>
            </a:lvl9pPr>
          </a:lstStyle>
          <a:p>
            <a:endParaRPr/>
          </a:p>
        </p:txBody>
      </p:sp>
      <p:sp>
        <p:nvSpPr>
          <p:cNvPr id="144" name="Google Shape;144;p16"/>
          <p:cNvSpPr txBox="1">
            <a:spLocks noGrp="1"/>
          </p:cNvSpPr>
          <p:nvPr>
            <p:ph type="subTitle" idx="1"/>
          </p:nvPr>
        </p:nvSpPr>
        <p:spPr>
          <a:xfrm>
            <a:off x="4763250" y="2788288"/>
            <a:ext cx="3184800" cy="105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5" name="Google Shape;145;p16"/>
          <p:cNvSpPr>
            <a:spLocks noGrp="1"/>
          </p:cNvSpPr>
          <p:nvPr>
            <p:ph type="pic" idx="2"/>
          </p:nvPr>
        </p:nvSpPr>
        <p:spPr>
          <a:xfrm>
            <a:off x="1116050" y="1183950"/>
            <a:ext cx="2775600" cy="27756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4"/>
        <p:cNvGrpSpPr/>
        <p:nvPr/>
      </p:nvGrpSpPr>
      <p:grpSpPr>
        <a:xfrm>
          <a:off x="0" y="0"/>
          <a:ext cx="0" cy="0"/>
          <a:chOff x="0" y="0"/>
          <a:chExt cx="0" cy="0"/>
        </a:xfrm>
      </p:grpSpPr>
      <p:grpSp>
        <p:nvGrpSpPr>
          <p:cNvPr id="205" name="Google Shape;205;p21"/>
          <p:cNvGrpSpPr/>
          <p:nvPr/>
        </p:nvGrpSpPr>
        <p:grpSpPr>
          <a:xfrm>
            <a:off x="278550" y="258300"/>
            <a:ext cx="8586900" cy="4626900"/>
            <a:chOff x="278550" y="258300"/>
            <a:chExt cx="8586900" cy="4626900"/>
          </a:xfrm>
        </p:grpSpPr>
        <p:sp>
          <p:nvSpPr>
            <p:cNvPr id="206" name="Google Shape;206;p21"/>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1"/>
          <p:cNvSpPr txBox="1">
            <a:spLocks noGrp="1"/>
          </p:cNvSpPr>
          <p:nvPr>
            <p:ph type="title"/>
          </p:nvPr>
        </p:nvSpPr>
        <p:spPr>
          <a:xfrm>
            <a:off x="2433900" y="2426800"/>
            <a:ext cx="4276200" cy="98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2" name="Google Shape;212;p21"/>
          <p:cNvSpPr txBox="1">
            <a:spLocks noGrp="1"/>
          </p:cNvSpPr>
          <p:nvPr>
            <p:ph type="title" idx="2" hasCustomPrompt="1"/>
          </p:nvPr>
        </p:nvSpPr>
        <p:spPr>
          <a:xfrm>
            <a:off x="3644248" y="1349450"/>
            <a:ext cx="1855500" cy="129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9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13" name="Google Shape;213;p21"/>
          <p:cNvSpPr txBox="1">
            <a:spLocks noGrp="1"/>
          </p:cNvSpPr>
          <p:nvPr>
            <p:ph type="subTitle" idx="1"/>
          </p:nvPr>
        </p:nvSpPr>
        <p:spPr>
          <a:xfrm>
            <a:off x="2433900" y="3440600"/>
            <a:ext cx="4276200" cy="353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24"/>
        <p:cNvGrpSpPr/>
        <p:nvPr/>
      </p:nvGrpSpPr>
      <p:grpSpPr>
        <a:xfrm>
          <a:off x="0" y="0"/>
          <a:ext cx="0" cy="0"/>
          <a:chOff x="0" y="0"/>
          <a:chExt cx="0" cy="0"/>
        </a:xfrm>
      </p:grpSpPr>
      <p:grpSp>
        <p:nvGrpSpPr>
          <p:cNvPr id="225" name="Google Shape;225;p23"/>
          <p:cNvGrpSpPr/>
          <p:nvPr/>
        </p:nvGrpSpPr>
        <p:grpSpPr>
          <a:xfrm>
            <a:off x="278550" y="258300"/>
            <a:ext cx="8586900" cy="4626900"/>
            <a:chOff x="278550" y="258300"/>
            <a:chExt cx="8586900" cy="4626900"/>
          </a:xfrm>
        </p:grpSpPr>
        <p:sp>
          <p:nvSpPr>
            <p:cNvPr id="226" name="Google Shape;226;p23"/>
            <p:cNvSpPr/>
            <p:nvPr/>
          </p:nvSpPr>
          <p:spPr>
            <a:xfrm>
              <a:off x="278550" y="258300"/>
              <a:ext cx="8586900" cy="4626900"/>
            </a:xfrm>
            <a:prstGeom prst="roundRect">
              <a:avLst>
                <a:gd name="adj" fmla="val 18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278550" y="258300"/>
              <a:ext cx="8586900" cy="442800"/>
            </a:xfrm>
            <a:prstGeom prst="round2SameRect">
              <a:avLst>
                <a:gd name="adj1" fmla="val 10075"/>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85229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82401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7957300" y="438175"/>
              <a:ext cx="144000" cy="144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1100" y="507025"/>
            <a:ext cx="7901700" cy="800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1pPr>
            <a:lvl2pPr lvl="1">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2pPr>
            <a:lvl3pPr lvl="2">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3pPr>
            <a:lvl4pPr lvl="3">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4pPr>
            <a:lvl5pPr lvl="4">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5pPr>
            <a:lvl6pPr lvl="5">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6pPr>
            <a:lvl7pPr lvl="6">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7pPr>
            <a:lvl8pPr lvl="7">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8pPr>
            <a:lvl9pPr lvl="8">
              <a:spcBef>
                <a:spcPts val="0"/>
              </a:spcBef>
              <a:spcAft>
                <a:spcPts val="0"/>
              </a:spcAft>
              <a:buClr>
                <a:schemeClr val="dk1"/>
              </a:buClr>
              <a:buSzPts val="4600"/>
              <a:buFont typeface="VT323"/>
              <a:buNone/>
              <a:defRPr sz="4600">
                <a:solidFill>
                  <a:schemeClr val="dk1"/>
                </a:solidFill>
                <a:latin typeface="VT323"/>
                <a:ea typeface="VT323"/>
                <a:cs typeface="VT323"/>
                <a:sym typeface="VT323"/>
              </a:defRPr>
            </a:lvl9pPr>
          </a:lstStyle>
          <a:p>
            <a:endParaRPr/>
          </a:p>
        </p:txBody>
      </p:sp>
      <p:sp>
        <p:nvSpPr>
          <p:cNvPr id="7" name="Google Shape;7;p1"/>
          <p:cNvSpPr txBox="1">
            <a:spLocks noGrp="1"/>
          </p:cNvSpPr>
          <p:nvPr>
            <p:ph type="body" idx="1"/>
          </p:nvPr>
        </p:nvSpPr>
        <p:spPr>
          <a:xfrm>
            <a:off x="621100" y="1152475"/>
            <a:ext cx="79017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2" r:id="rId7"/>
    <p:sldLayoutId id="2147483667"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ctrTitle"/>
          </p:nvPr>
        </p:nvSpPr>
        <p:spPr>
          <a:xfrm>
            <a:off x="1228500" y="1459350"/>
            <a:ext cx="6687000" cy="19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BÁO CÁO BÀI TẬP LỚN KẾT THÚC MÔN HỌC </a:t>
            </a:r>
            <a:endParaRPr/>
          </a:p>
        </p:txBody>
      </p:sp>
      <p:sp>
        <p:nvSpPr>
          <p:cNvPr id="249" name="Google Shape;249;p28"/>
          <p:cNvSpPr txBox="1">
            <a:spLocks noGrp="1"/>
          </p:cNvSpPr>
          <p:nvPr>
            <p:ph type="subTitle" idx="1"/>
          </p:nvPr>
        </p:nvSpPr>
        <p:spPr>
          <a:xfrm>
            <a:off x="1228500" y="3365250"/>
            <a:ext cx="668700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a:t>DIGITAL IMAGE PROCESSING</a:t>
            </a:r>
            <a:endParaRPr lang="en-GB"/>
          </a:p>
        </p:txBody>
      </p:sp>
      <p:grpSp>
        <p:nvGrpSpPr>
          <p:cNvPr id="250" name="Google Shape;250;p28"/>
          <p:cNvGrpSpPr/>
          <p:nvPr/>
        </p:nvGrpSpPr>
        <p:grpSpPr>
          <a:xfrm>
            <a:off x="8561875" y="1266275"/>
            <a:ext cx="144000" cy="3342300"/>
            <a:chOff x="8561875" y="1266275"/>
            <a:chExt cx="144000" cy="3342300"/>
          </a:xfrm>
        </p:grpSpPr>
        <p:sp>
          <p:nvSpPr>
            <p:cNvPr id="251" name="Google Shape;251;p2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28"/>
            <p:cNvGrpSpPr/>
            <p:nvPr/>
          </p:nvGrpSpPr>
          <p:grpSpPr>
            <a:xfrm>
              <a:off x="8561875" y="1266275"/>
              <a:ext cx="144000" cy="144000"/>
              <a:chOff x="8561875" y="1266275"/>
              <a:chExt cx="144000" cy="144000"/>
            </a:xfrm>
          </p:grpSpPr>
          <p:sp>
            <p:nvSpPr>
              <p:cNvPr id="253" name="Google Shape;253;p2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8"/>
            <p:cNvGrpSpPr/>
            <p:nvPr/>
          </p:nvGrpSpPr>
          <p:grpSpPr>
            <a:xfrm>
              <a:off x="8561875" y="4464575"/>
              <a:ext cx="144000" cy="144000"/>
              <a:chOff x="8561875" y="4464575"/>
              <a:chExt cx="144000" cy="144000"/>
            </a:xfrm>
          </p:grpSpPr>
          <p:sp>
            <p:nvSpPr>
              <p:cNvPr id="256" name="Google Shape;256;p2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C2A685D1-82EC-34A2-E05A-CC2E3587E19F}"/>
              </a:ext>
            </a:extLst>
          </p:cNvPr>
          <p:cNvSpPr txBox="1"/>
          <p:nvPr/>
        </p:nvSpPr>
        <p:spPr>
          <a:xfrm>
            <a:off x="2286000" y="3874368"/>
            <a:ext cx="4572000" cy="861774"/>
          </a:xfrm>
          <a:prstGeom prst="rect">
            <a:avLst/>
          </a:prstGeom>
          <a:noFill/>
        </p:spPr>
        <p:txBody>
          <a:bodyPr wrap="square">
            <a:spAutoFit/>
          </a:bodyPr>
          <a:lstStyle/>
          <a:p>
            <a:pPr marL="0" lvl="0" indent="0" algn="ctr" rtl="0">
              <a:spcBef>
                <a:spcPts val="0"/>
              </a:spcBef>
              <a:spcAft>
                <a:spcPts val="0"/>
              </a:spcAft>
              <a:buNone/>
            </a:pPr>
            <a:r>
              <a:rPr lang="en-GB" sz="2400">
                <a:solidFill>
                  <a:srgbClr val="FFC000"/>
                </a:solidFill>
                <a:latin typeface="SVN-Big Noodle Titling" panose="02000708030402040100" pitchFamily="50" charset="0"/>
              </a:rPr>
              <a:t>Đoàn Nguyễn Thành Hòa</a:t>
            </a:r>
          </a:p>
          <a:p>
            <a:pPr marL="0" lvl="0" indent="0" algn="ctr" rtl="0">
              <a:spcBef>
                <a:spcPts val="0"/>
              </a:spcBef>
              <a:spcAft>
                <a:spcPts val="0"/>
              </a:spcAft>
              <a:buNone/>
            </a:pPr>
            <a:r>
              <a:rPr lang="en-GB">
                <a:solidFill>
                  <a:schemeClr val="tx1"/>
                </a:solidFill>
                <a:latin typeface="SVN-Big Noodle Titling" panose="02000708030402040100" pitchFamily="50" charset="0"/>
              </a:rPr>
              <a:t>D19CQCNHT01 &amp; D19CQCPM02</a:t>
            </a:r>
          </a:p>
          <a:p>
            <a:pPr marL="0" lvl="0" indent="0" algn="ctr" rtl="0">
              <a:spcBef>
                <a:spcPts val="0"/>
              </a:spcBef>
              <a:spcAft>
                <a:spcPts val="0"/>
              </a:spcAft>
              <a:buNone/>
            </a:pPr>
            <a:r>
              <a:rPr lang="en-GB" sz="1200">
                <a:solidFill>
                  <a:schemeClr val="tx1"/>
                </a:solidFill>
                <a:latin typeface="SVN-Big Noodle Titling" panose="02000708030402040100" pitchFamily="50" charset="0"/>
              </a:rPr>
              <a:t>Group 13</a:t>
            </a:r>
          </a:p>
        </p:txBody>
      </p:sp>
      <p:sp>
        <p:nvSpPr>
          <p:cNvPr id="5" name="TextBox 4">
            <a:extLst>
              <a:ext uri="{FF2B5EF4-FFF2-40B4-BE49-F238E27FC236}">
                <a16:creationId xmlns:a16="http://schemas.microsoft.com/office/drawing/2014/main" id="{476F5D08-5B49-9946-877C-27DF5E257175}"/>
              </a:ext>
            </a:extLst>
          </p:cNvPr>
          <p:cNvSpPr txBox="1"/>
          <p:nvPr/>
        </p:nvSpPr>
        <p:spPr>
          <a:xfrm>
            <a:off x="623455" y="232855"/>
            <a:ext cx="7911719" cy="1660904"/>
          </a:xfrm>
          <a:prstGeom prst="rect">
            <a:avLst/>
          </a:prstGeom>
          <a:noFill/>
        </p:spPr>
        <p:txBody>
          <a:bodyPr wrap="square">
            <a:spAutoFit/>
          </a:bodyPr>
          <a:lstStyle/>
          <a:p>
            <a:pPr algn="ctr">
              <a:lnSpc>
                <a:spcPct val="107000"/>
              </a:lnSpc>
              <a:spcAft>
                <a:spcPts val="800"/>
              </a:spcAft>
            </a:pPr>
            <a:r>
              <a:rPr lang="en-GB" sz="28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28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28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endParaRPr lang="en-GB" sz="2800">
              <a:solidFill>
                <a:srgbClr val="FF0000"/>
              </a:solidFill>
              <a:effectLst/>
              <a:latin typeface="SVN-Black Pumpkin" pitchFamily="50" charset="0"/>
              <a:ea typeface="Calibri" panose="020F0502020204030204" pitchFamily="34" charset="0"/>
              <a:cs typeface="Times New Roman" panose="02020603050405020304" pitchFamily="18" charset="0"/>
            </a:endParaRPr>
          </a:p>
          <a:p>
            <a:pPr algn="ctr">
              <a:lnSpc>
                <a:spcPct val="107000"/>
              </a:lnSpc>
              <a:spcAft>
                <a:spcPts val="800"/>
              </a:spcAft>
            </a:pPr>
            <a:r>
              <a:rPr lang="en-GB" sz="2800">
                <a:solidFill>
                  <a:schemeClr val="tx1"/>
                </a:solidFill>
                <a:effectLst/>
                <a:latin typeface="SVN-Black Pumpkin" pitchFamily="50" charset="0"/>
                <a:ea typeface="Calibri" panose="020F0502020204030204" pitchFamily="34" charset="0"/>
                <a:cs typeface="Calibri" panose="020F0502020204030204" pitchFamily="34" charset="0"/>
              </a:rPr>
              <a:t>Cở sở TP. Hồ Chí Minh</a:t>
            </a:r>
            <a:endParaRPr lang="en-GB" sz="2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vi-VN" sz="2800">
                <a:solidFill>
                  <a:srgbClr val="FF0000"/>
                </a:solidFill>
                <a:effectLst/>
                <a:latin typeface="SVN-Black Pumpkin" pitchFamily="50" charset="0"/>
                <a:ea typeface="Calibri" panose="020F0502020204030204" pitchFamily="34" charset="0"/>
                <a:cs typeface="Times New Roman" panose="02020603050405020304" pitchFamily="18" charset="0"/>
              </a:rPr>
              <a:t> </a:t>
            </a:r>
            <a:endParaRPr lang="en-GB" sz="28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FED9D0A-5EFD-62F8-FF41-06B988B5C8AB}"/>
              </a:ext>
            </a:extLst>
          </p:cNvPr>
          <p:cNvPicPr>
            <a:picLocks noChangeAspect="1"/>
          </p:cNvPicPr>
          <p:nvPr/>
        </p:nvPicPr>
        <p:blipFill>
          <a:blip r:embed="rId3"/>
          <a:stretch>
            <a:fillRect/>
          </a:stretch>
        </p:blipFill>
        <p:spPr>
          <a:xfrm>
            <a:off x="334901" y="311727"/>
            <a:ext cx="261853" cy="3327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pSp>
        <p:nvGrpSpPr>
          <p:cNvPr id="496" name="Google Shape;496;p38"/>
          <p:cNvGrpSpPr/>
          <p:nvPr/>
        </p:nvGrpSpPr>
        <p:grpSpPr>
          <a:xfrm>
            <a:off x="8561875" y="1266275"/>
            <a:ext cx="144000" cy="3342300"/>
            <a:chOff x="8561875" y="1266275"/>
            <a:chExt cx="144000" cy="3342300"/>
          </a:xfrm>
        </p:grpSpPr>
        <p:sp>
          <p:nvSpPr>
            <p:cNvPr id="497" name="Google Shape;497;p3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8"/>
            <p:cNvGrpSpPr/>
            <p:nvPr/>
          </p:nvGrpSpPr>
          <p:grpSpPr>
            <a:xfrm>
              <a:off x="8561875" y="1266275"/>
              <a:ext cx="144000" cy="144000"/>
              <a:chOff x="8561875" y="1266275"/>
              <a:chExt cx="144000" cy="144000"/>
            </a:xfrm>
          </p:grpSpPr>
          <p:sp>
            <p:nvSpPr>
              <p:cNvPr id="499" name="Google Shape;499;p3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8"/>
            <p:cNvGrpSpPr/>
            <p:nvPr/>
          </p:nvGrpSpPr>
          <p:grpSpPr>
            <a:xfrm>
              <a:off x="8561875" y="4464575"/>
              <a:ext cx="144000" cy="144000"/>
              <a:chOff x="8561875" y="4464575"/>
              <a:chExt cx="144000" cy="144000"/>
            </a:xfrm>
          </p:grpSpPr>
          <p:sp>
            <p:nvSpPr>
              <p:cNvPr id="502" name="Google Shape;502;p3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93;p38">
            <a:extLst>
              <a:ext uri="{FF2B5EF4-FFF2-40B4-BE49-F238E27FC236}">
                <a16:creationId xmlns:a16="http://schemas.microsoft.com/office/drawing/2014/main" id="{F5E469B0-8F26-BE95-563E-0077C8CD07EE}"/>
              </a:ext>
            </a:extLst>
          </p:cNvPr>
          <p:cNvSpPr txBox="1">
            <a:spLocks/>
          </p:cNvSpPr>
          <p:nvPr/>
        </p:nvSpPr>
        <p:spPr>
          <a:xfrm>
            <a:off x="329895" y="788400"/>
            <a:ext cx="8730978" cy="689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600"/>
              <a:buFont typeface="VT323"/>
              <a:buNone/>
              <a:defRPr sz="36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9pPr>
          </a:lstStyle>
          <a:p>
            <a:r>
              <a:rPr lang="en-GB"/>
              <a:t>02. </a:t>
            </a:r>
            <a:r>
              <a:rPr lang="en"/>
              <a:t>EDGE DETECTION</a:t>
            </a:r>
            <a:endParaRPr lang="en-GB"/>
          </a:p>
        </p:txBody>
      </p:sp>
      <p:sp>
        <p:nvSpPr>
          <p:cNvPr id="24" name="Google Shape;380;p34">
            <a:extLst>
              <a:ext uri="{FF2B5EF4-FFF2-40B4-BE49-F238E27FC236}">
                <a16:creationId xmlns:a16="http://schemas.microsoft.com/office/drawing/2014/main" id="{30777E7D-9066-E194-216F-D5875870486C}"/>
              </a:ext>
            </a:extLst>
          </p:cNvPr>
          <p:cNvSpPr txBox="1">
            <a:spLocks/>
          </p:cNvSpPr>
          <p:nvPr/>
        </p:nvSpPr>
        <p:spPr>
          <a:xfrm>
            <a:off x="464825" y="1298975"/>
            <a:ext cx="7931030" cy="3165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i="0" dirty="0">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rPr>
              <a:t>Canny Edge Detection (</a:t>
            </a:r>
            <a:r>
              <a:rPr lang="en-GB" b="1" i="0" dirty="0" err="1">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rPr>
              <a:t>Phát</a:t>
            </a:r>
            <a:r>
              <a:rPr lang="en-GB" b="1" i="0" dirty="0">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rPr>
              <a:t> </a:t>
            </a:r>
            <a:r>
              <a:rPr lang="en-GB" b="1" i="0" dirty="0" err="1">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rPr>
              <a:t>hiện</a:t>
            </a:r>
            <a:r>
              <a:rPr lang="en-GB" b="1" i="0" dirty="0">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rPr>
              <a:t> </a:t>
            </a:r>
            <a:r>
              <a:rPr lang="en-GB" b="1" i="0" dirty="0" err="1">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rPr>
              <a:t>cạnh</a:t>
            </a:r>
            <a:r>
              <a:rPr lang="en-GB" b="1" i="0" dirty="0">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rPr>
              <a:t> Canny): </a:t>
            </a:r>
          </a:p>
          <a:p>
            <a:r>
              <a:rPr lang="vi-VN" b="0" i="0" dirty="0">
                <a:solidFill>
                  <a:schemeClr val="tx1"/>
                </a:solidFill>
                <a:effectLst/>
                <a:latin typeface="SVN-product sans" panose="020B0403030502040203" pitchFamily="34" charset="0"/>
              </a:rPr>
              <a:t>Trong hình ảnh, thường tồn tại các thành phần như: vùng trơn, góc / cạnh và nhiễu. Cạnh trong ảnh mang đặc trưng quan trọng, thường là thuộc đối tượng trong ảnh (object). Do đó, để phát hiện cạnh trong ảnh, giải thuật Canny là một trong những giải thuật phổ biến / nổi tiếng nhất trong Xử lý ảnh.</a:t>
            </a:r>
            <a:endParaRPr lang="en-GB" dirty="0">
              <a:solidFill>
                <a:schemeClr val="tx1"/>
              </a:solidFill>
              <a:latin typeface="SVN-product sans" panose="020B0403030502040203" pitchFamily="34" charset="0"/>
              <a:cs typeface="Times New Roman" panose="02020603050405020304" pitchFamily="18" charset="0"/>
            </a:endParaRPr>
          </a:p>
          <a:p>
            <a:endParaRPr lang="en-GB" b="0" i="0" dirty="0">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endParaRPr>
          </a:p>
          <a:p>
            <a:pPr algn="ctr"/>
            <a:r>
              <a:rPr lang="en-GB" sz="2800" dirty="0">
                <a:solidFill>
                  <a:schemeClr val="tx1"/>
                </a:solidFill>
                <a:latin typeface="SVN-product sans" panose="020B0403030502040203" pitchFamily="34" charset="0"/>
                <a:cs typeface="Times New Roman" panose="02020603050405020304" pitchFamily="18" charset="0"/>
              </a:rPr>
              <a:t>edges = </a:t>
            </a:r>
            <a:r>
              <a:rPr lang="en-GB" sz="2800" dirty="0" err="1">
                <a:solidFill>
                  <a:schemeClr val="tx1"/>
                </a:solidFill>
                <a:latin typeface="SVN-product sans" panose="020B0403030502040203" pitchFamily="34" charset="0"/>
                <a:cs typeface="Times New Roman" panose="02020603050405020304" pitchFamily="18" charset="0"/>
              </a:rPr>
              <a:t>cv.Canny</a:t>
            </a:r>
            <a:r>
              <a:rPr lang="en-GB" sz="2800" dirty="0">
                <a:solidFill>
                  <a:schemeClr val="tx1"/>
                </a:solidFill>
                <a:latin typeface="SVN-product sans" panose="020B0403030502040203" pitchFamily="34" charset="0"/>
                <a:cs typeface="Times New Roman" panose="02020603050405020304" pitchFamily="18" charset="0"/>
              </a:rPr>
              <a:t>(blur, 100, 200)</a:t>
            </a:r>
          </a:p>
        </p:txBody>
      </p:sp>
      <p:pic>
        <p:nvPicPr>
          <p:cNvPr id="2" name="Picture 1">
            <a:extLst>
              <a:ext uri="{FF2B5EF4-FFF2-40B4-BE49-F238E27FC236}">
                <a16:creationId xmlns:a16="http://schemas.microsoft.com/office/drawing/2014/main" id="{5DACB0E8-8B76-D489-8860-DBEC85DDF9BE}"/>
              </a:ext>
            </a:extLst>
          </p:cNvPr>
          <p:cNvPicPr>
            <a:picLocks noChangeAspect="1"/>
          </p:cNvPicPr>
          <p:nvPr/>
        </p:nvPicPr>
        <p:blipFill>
          <a:blip r:embed="rId3"/>
          <a:stretch>
            <a:fillRect/>
          </a:stretch>
        </p:blipFill>
        <p:spPr>
          <a:xfrm>
            <a:off x="334901" y="311727"/>
            <a:ext cx="261853" cy="332771"/>
          </a:xfrm>
          <a:prstGeom prst="rect">
            <a:avLst/>
          </a:prstGeom>
        </p:spPr>
      </p:pic>
      <p:sp>
        <p:nvSpPr>
          <p:cNvPr id="3" name="TextBox 2">
            <a:extLst>
              <a:ext uri="{FF2B5EF4-FFF2-40B4-BE49-F238E27FC236}">
                <a16:creationId xmlns:a16="http://schemas.microsoft.com/office/drawing/2014/main" id="{8D48BB51-E263-23CA-9E05-6F4EE8152613}"/>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extLst>
      <p:ext uri="{BB962C8B-B14F-4D97-AF65-F5344CB8AC3E}">
        <p14:creationId xmlns:p14="http://schemas.microsoft.com/office/powerpoint/2010/main" val="254360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pSp>
        <p:nvGrpSpPr>
          <p:cNvPr id="496" name="Google Shape;496;p38"/>
          <p:cNvGrpSpPr/>
          <p:nvPr/>
        </p:nvGrpSpPr>
        <p:grpSpPr>
          <a:xfrm>
            <a:off x="8561875" y="1266275"/>
            <a:ext cx="144000" cy="3342300"/>
            <a:chOff x="8561875" y="1266275"/>
            <a:chExt cx="144000" cy="3342300"/>
          </a:xfrm>
        </p:grpSpPr>
        <p:sp>
          <p:nvSpPr>
            <p:cNvPr id="497" name="Google Shape;497;p3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8"/>
            <p:cNvGrpSpPr/>
            <p:nvPr/>
          </p:nvGrpSpPr>
          <p:grpSpPr>
            <a:xfrm>
              <a:off x="8561875" y="1266275"/>
              <a:ext cx="144000" cy="144000"/>
              <a:chOff x="8561875" y="1266275"/>
              <a:chExt cx="144000" cy="144000"/>
            </a:xfrm>
          </p:grpSpPr>
          <p:sp>
            <p:nvSpPr>
              <p:cNvPr id="499" name="Google Shape;499;p3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8"/>
            <p:cNvGrpSpPr/>
            <p:nvPr/>
          </p:nvGrpSpPr>
          <p:grpSpPr>
            <a:xfrm>
              <a:off x="8561875" y="4464575"/>
              <a:ext cx="144000" cy="144000"/>
              <a:chOff x="8561875" y="4464575"/>
              <a:chExt cx="144000" cy="144000"/>
            </a:xfrm>
          </p:grpSpPr>
          <p:sp>
            <p:nvSpPr>
              <p:cNvPr id="502" name="Google Shape;502;p3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93;p38">
            <a:extLst>
              <a:ext uri="{FF2B5EF4-FFF2-40B4-BE49-F238E27FC236}">
                <a16:creationId xmlns:a16="http://schemas.microsoft.com/office/drawing/2014/main" id="{F5E469B0-8F26-BE95-563E-0077C8CD07EE}"/>
              </a:ext>
            </a:extLst>
          </p:cNvPr>
          <p:cNvSpPr txBox="1">
            <a:spLocks/>
          </p:cNvSpPr>
          <p:nvPr/>
        </p:nvSpPr>
        <p:spPr>
          <a:xfrm>
            <a:off x="329895" y="788400"/>
            <a:ext cx="8730978" cy="689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600"/>
              <a:buFont typeface="VT323"/>
              <a:buNone/>
              <a:defRPr sz="36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9pPr>
          </a:lstStyle>
          <a:p>
            <a:r>
              <a:rPr lang="en-GB"/>
              <a:t>02. </a:t>
            </a:r>
            <a:r>
              <a:rPr lang="en"/>
              <a:t>EDGE DETECTION</a:t>
            </a:r>
            <a:endParaRPr lang="en-GB"/>
          </a:p>
        </p:txBody>
      </p:sp>
      <p:pic>
        <p:nvPicPr>
          <p:cNvPr id="2050" name="Picture 2">
            <a:extLst>
              <a:ext uri="{FF2B5EF4-FFF2-40B4-BE49-F238E27FC236}">
                <a16:creationId xmlns:a16="http://schemas.microsoft.com/office/drawing/2014/main" id="{CED4A324-36A5-4338-B3F2-EAC8983FB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388" y="1669472"/>
            <a:ext cx="7286489" cy="26856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F3ABE73-F3FA-9FD5-B4BA-C107BA51F19F}"/>
              </a:ext>
            </a:extLst>
          </p:cNvPr>
          <p:cNvPicPr>
            <a:picLocks noChangeAspect="1"/>
          </p:cNvPicPr>
          <p:nvPr/>
        </p:nvPicPr>
        <p:blipFill>
          <a:blip r:embed="rId4"/>
          <a:stretch>
            <a:fillRect/>
          </a:stretch>
        </p:blipFill>
        <p:spPr>
          <a:xfrm>
            <a:off x="334901" y="311727"/>
            <a:ext cx="261853" cy="332771"/>
          </a:xfrm>
          <a:prstGeom prst="rect">
            <a:avLst/>
          </a:prstGeom>
        </p:spPr>
      </p:pic>
      <p:sp>
        <p:nvSpPr>
          <p:cNvPr id="3" name="TextBox 2">
            <a:extLst>
              <a:ext uri="{FF2B5EF4-FFF2-40B4-BE49-F238E27FC236}">
                <a16:creationId xmlns:a16="http://schemas.microsoft.com/office/drawing/2014/main" id="{D7A9F3E0-E17D-E294-7FB0-0D02ADEE5900}"/>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extLst>
      <p:ext uri="{BB962C8B-B14F-4D97-AF65-F5344CB8AC3E}">
        <p14:creationId xmlns:p14="http://schemas.microsoft.com/office/powerpoint/2010/main" val="937678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6"/>
          <p:cNvSpPr txBox="1">
            <a:spLocks noGrp="1"/>
          </p:cNvSpPr>
          <p:nvPr>
            <p:ph type="title"/>
          </p:nvPr>
        </p:nvSpPr>
        <p:spPr>
          <a:xfrm>
            <a:off x="1544782" y="2710175"/>
            <a:ext cx="570364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FACE DETECTION</a:t>
            </a:r>
            <a:endParaRPr/>
          </a:p>
        </p:txBody>
      </p:sp>
      <p:sp>
        <p:nvSpPr>
          <p:cNvPr id="463" name="Google Shape;463;p36"/>
          <p:cNvSpPr txBox="1">
            <a:spLocks noGrp="1"/>
          </p:cNvSpPr>
          <p:nvPr>
            <p:ph type="title" idx="2"/>
          </p:nvPr>
        </p:nvSpPr>
        <p:spPr>
          <a:xfrm>
            <a:off x="1154359" y="1410275"/>
            <a:ext cx="1855500" cy="12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465" name="Google Shape;465;p36"/>
          <p:cNvGrpSpPr/>
          <p:nvPr/>
        </p:nvGrpSpPr>
        <p:grpSpPr>
          <a:xfrm>
            <a:off x="8561875" y="1266275"/>
            <a:ext cx="144000" cy="3342300"/>
            <a:chOff x="8561875" y="1266275"/>
            <a:chExt cx="144000" cy="3342300"/>
          </a:xfrm>
        </p:grpSpPr>
        <p:sp>
          <p:nvSpPr>
            <p:cNvPr id="466" name="Google Shape;466;p36"/>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6"/>
            <p:cNvGrpSpPr/>
            <p:nvPr/>
          </p:nvGrpSpPr>
          <p:grpSpPr>
            <a:xfrm>
              <a:off x="8561875" y="1266275"/>
              <a:ext cx="144000" cy="144000"/>
              <a:chOff x="8561875" y="1266275"/>
              <a:chExt cx="144000" cy="144000"/>
            </a:xfrm>
          </p:grpSpPr>
          <p:sp>
            <p:nvSpPr>
              <p:cNvPr id="468" name="Google Shape;468;p36">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6"/>
            <p:cNvGrpSpPr/>
            <p:nvPr/>
          </p:nvGrpSpPr>
          <p:grpSpPr>
            <a:xfrm>
              <a:off x="8561875" y="4464575"/>
              <a:ext cx="144000" cy="144000"/>
              <a:chOff x="8561875" y="4464575"/>
              <a:chExt cx="144000" cy="144000"/>
            </a:xfrm>
          </p:grpSpPr>
          <p:sp>
            <p:nvSpPr>
              <p:cNvPr id="471" name="Google Shape;471;p36">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DB41B4BE-D7D5-A817-AD0B-F0E5C866B478}"/>
              </a:ext>
            </a:extLst>
          </p:cNvPr>
          <p:cNvPicPr>
            <a:picLocks noChangeAspect="1"/>
          </p:cNvPicPr>
          <p:nvPr/>
        </p:nvPicPr>
        <p:blipFill>
          <a:blip r:embed="rId3"/>
          <a:stretch>
            <a:fillRect/>
          </a:stretch>
        </p:blipFill>
        <p:spPr>
          <a:xfrm>
            <a:off x="334901" y="311727"/>
            <a:ext cx="261853" cy="332771"/>
          </a:xfrm>
          <a:prstGeom prst="rect">
            <a:avLst/>
          </a:prstGeom>
        </p:spPr>
      </p:pic>
      <p:sp>
        <p:nvSpPr>
          <p:cNvPr id="3" name="TextBox 2">
            <a:extLst>
              <a:ext uri="{FF2B5EF4-FFF2-40B4-BE49-F238E27FC236}">
                <a16:creationId xmlns:a16="http://schemas.microsoft.com/office/drawing/2014/main" id="{191D0DB3-D45A-1C29-C0C0-713F70E6E0A8}"/>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extLst>
      <p:ext uri="{BB962C8B-B14F-4D97-AF65-F5344CB8AC3E}">
        <p14:creationId xmlns:p14="http://schemas.microsoft.com/office/powerpoint/2010/main" val="921316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pSp>
        <p:nvGrpSpPr>
          <p:cNvPr id="496" name="Google Shape;496;p38"/>
          <p:cNvGrpSpPr/>
          <p:nvPr/>
        </p:nvGrpSpPr>
        <p:grpSpPr>
          <a:xfrm>
            <a:off x="8561875" y="1266275"/>
            <a:ext cx="144000" cy="3342300"/>
            <a:chOff x="8561875" y="1266275"/>
            <a:chExt cx="144000" cy="3342300"/>
          </a:xfrm>
        </p:grpSpPr>
        <p:sp>
          <p:nvSpPr>
            <p:cNvPr id="497" name="Google Shape;497;p3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8"/>
            <p:cNvGrpSpPr/>
            <p:nvPr/>
          </p:nvGrpSpPr>
          <p:grpSpPr>
            <a:xfrm>
              <a:off x="8561875" y="1266275"/>
              <a:ext cx="144000" cy="144000"/>
              <a:chOff x="8561875" y="1266275"/>
              <a:chExt cx="144000" cy="144000"/>
            </a:xfrm>
          </p:grpSpPr>
          <p:sp>
            <p:nvSpPr>
              <p:cNvPr id="499" name="Google Shape;499;p3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8"/>
            <p:cNvGrpSpPr/>
            <p:nvPr/>
          </p:nvGrpSpPr>
          <p:grpSpPr>
            <a:xfrm>
              <a:off x="8561875" y="4464575"/>
              <a:ext cx="144000" cy="144000"/>
              <a:chOff x="8561875" y="4464575"/>
              <a:chExt cx="144000" cy="144000"/>
            </a:xfrm>
          </p:grpSpPr>
          <p:sp>
            <p:nvSpPr>
              <p:cNvPr id="502" name="Google Shape;502;p3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93;p38">
            <a:extLst>
              <a:ext uri="{FF2B5EF4-FFF2-40B4-BE49-F238E27FC236}">
                <a16:creationId xmlns:a16="http://schemas.microsoft.com/office/drawing/2014/main" id="{F5E469B0-8F26-BE95-563E-0077C8CD07EE}"/>
              </a:ext>
            </a:extLst>
          </p:cNvPr>
          <p:cNvSpPr txBox="1">
            <a:spLocks/>
          </p:cNvSpPr>
          <p:nvPr/>
        </p:nvSpPr>
        <p:spPr>
          <a:xfrm>
            <a:off x="329895" y="788400"/>
            <a:ext cx="8730978" cy="689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600"/>
              <a:buFont typeface="VT323"/>
              <a:buNone/>
              <a:defRPr sz="36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9pPr>
          </a:lstStyle>
          <a:p>
            <a:r>
              <a:rPr lang="en-GB" dirty="0"/>
              <a:t>03. </a:t>
            </a:r>
            <a:r>
              <a:rPr lang="en" dirty="0"/>
              <a:t>FACE DETECTION HOG</a:t>
            </a:r>
            <a:endParaRPr lang="en-GB" dirty="0"/>
          </a:p>
        </p:txBody>
      </p:sp>
      <p:sp>
        <p:nvSpPr>
          <p:cNvPr id="24" name="Google Shape;380;p34">
            <a:extLst>
              <a:ext uri="{FF2B5EF4-FFF2-40B4-BE49-F238E27FC236}">
                <a16:creationId xmlns:a16="http://schemas.microsoft.com/office/drawing/2014/main" id="{30777E7D-9066-E194-216F-D5875870486C}"/>
              </a:ext>
            </a:extLst>
          </p:cNvPr>
          <p:cNvSpPr txBox="1">
            <a:spLocks/>
          </p:cNvSpPr>
          <p:nvPr/>
        </p:nvSpPr>
        <p:spPr>
          <a:xfrm>
            <a:off x="464825" y="1298975"/>
            <a:ext cx="7931030" cy="3165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sz="2800">
              <a:solidFill>
                <a:schemeClr val="tx1"/>
              </a:solidFill>
              <a:latin typeface="Rleud-bold" panose="020B05030000000200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63FAB0CF-10B5-BC4C-668F-23BD327EE111}"/>
              </a:ext>
            </a:extLst>
          </p:cNvPr>
          <p:cNvPicPr>
            <a:picLocks noChangeAspect="1"/>
          </p:cNvPicPr>
          <p:nvPr/>
        </p:nvPicPr>
        <p:blipFill>
          <a:blip r:embed="rId3"/>
          <a:stretch>
            <a:fillRect/>
          </a:stretch>
        </p:blipFill>
        <p:spPr>
          <a:xfrm>
            <a:off x="334901" y="311727"/>
            <a:ext cx="261853" cy="332771"/>
          </a:xfrm>
          <a:prstGeom prst="rect">
            <a:avLst/>
          </a:prstGeom>
        </p:spPr>
      </p:pic>
      <p:sp>
        <p:nvSpPr>
          <p:cNvPr id="4" name="Google Shape;380;p34">
            <a:extLst>
              <a:ext uri="{FF2B5EF4-FFF2-40B4-BE49-F238E27FC236}">
                <a16:creationId xmlns:a16="http://schemas.microsoft.com/office/drawing/2014/main" id="{EFDAB469-50CC-E96F-3584-BAC8F7D63564}"/>
              </a:ext>
            </a:extLst>
          </p:cNvPr>
          <p:cNvSpPr txBox="1">
            <a:spLocks/>
          </p:cNvSpPr>
          <p:nvPr/>
        </p:nvSpPr>
        <p:spPr>
          <a:xfrm>
            <a:off x="617225" y="1451375"/>
            <a:ext cx="7931030" cy="3165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sz="2800">
              <a:solidFill>
                <a:schemeClr val="tx1"/>
              </a:solidFill>
              <a:latin typeface="SVN-product sans" panose="020B0403030502040203"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E90F1A4-1AFC-51F5-8BCC-F4F1C8D597EA}"/>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
        <p:nvSpPr>
          <p:cNvPr id="3" name="Google Shape;380;p34">
            <a:extLst>
              <a:ext uri="{FF2B5EF4-FFF2-40B4-BE49-F238E27FC236}">
                <a16:creationId xmlns:a16="http://schemas.microsoft.com/office/drawing/2014/main" id="{556064D5-934E-5B55-8A67-1DF158E0F383}"/>
              </a:ext>
            </a:extLst>
          </p:cNvPr>
          <p:cNvSpPr txBox="1">
            <a:spLocks/>
          </p:cNvSpPr>
          <p:nvPr/>
        </p:nvSpPr>
        <p:spPr>
          <a:xfrm>
            <a:off x="491525" y="1298975"/>
            <a:ext cx="7931030" cy="3165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b="0" i="0" dirty="0">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endParaRPr>
          </a:p>
          <a:p>
            <a:pPr algn="ctr"/>
            <a:r>
              <a:rPr lang="en-US" sz="2800" b="0" i="0" dirty="0" err="1">
                <a:solidFill>
                  <a:schemeClr val="tx1"/>
                </a:solidFill>
                <a:effectLst/>
                <a:latin typeface="SVN-product sans" panose="020B0403030502040203" pitchFamily="34" charset="0"/>
              </a:rPr>
              <a:t>Sử</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dụng</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hàm</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face_locations</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của</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thư</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viện</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face_regconition</a:t>
            </a:r>
            <a:endParaRPr lang="en-GB" sz="2800" dirty="0">
              <a:solidFill>
                <a:schemeClr val="tx1"/>
              </a:solidFill>
              <a:latin typeface="SVN-product sans" panose="020B0403030502040203" pitchFamily="34" charset="0"/>
              <a:cs typeface="Times New Roman" panose="02020603050405020304" pitchFamily="18" charset="0"/>
            </a:endParaRPr>
          </a:p>
          <a:p>
            <a:pPr algn="ctr"/>
            <a:endParaRPr lang="en-GB" sz="2800" dirty="0">
              <a:solidFill>
                <a:schemeClr val="tx1"/>
              </a:solidFill>
              <a:latin typeface="SVN-product sans" panose="020B0403030502040203" pitchFamily="34" charset="0"/>
              <a:cs typeface="Times New Roman" panose="02020603050405020304" pitchFamily="18" charset="0"/>
            </a:endParaRPr>
          </a:p>
        </p:txBody>
      </p:sp>
    </p:spTree>
    <p:extLst>
      <p:ext uri="{BB962C8B-B14F-4D97-AF65-F5344CB8AC3E}">
        <p14:creationId xmlns:p14="http://schemas.microsoft.com/office/powerpoint/2010/main" val="374562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6"/>
          <p:cNvSpPr txBox="1">
            <a:spLocks noGrp="1"/>
          </p:cNvSpPr>
          <p:nvPr>
            <p:ph type="title"/>
          </p:nvPr>
        </p:nvSpPr>
        <p:spPr>
          <a:xfrm>
            <a:off x="4170218" y="2349957"/>
            <a:ext cx="3664527"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FACE RECOGINTION</a:t>
            </a:r>
            <a:endParaRPr/>
          </a:p>
        </p:txBody>
      </p:sp>
      <p:sp>
        <p:nvSpPr>
          <p:cNvPr id="463" name="Google Shape;463;p36"/>
          <p:cNvSpPr txBox="1">
            <a:spLocks noGrp="1"/>
          </p:cNvSpPr>
          <p:nvPr>
            <p:ph type="title" idx="2"/>
          </p:nvPr>
        </p:nvSpPr>
        <p:spPr>
          <a:xfrm>
            <a:off x="2314718" y="2120907"/>
            <a:ext cx="1855500" cy="12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465" name="Google Shape;465;p36"/>
          <p:cNvGrpSpPr/>
          <p:nvPr/>
        </p:nvGrpSpPr>
        <p:grpSpPr>
          <a:xfrm>
            <a:off x="8561875" y="1266275"/>
            <a:ext cx="144000" cy="3342300"/>
            <a:chOff x="8561875" y="1266275"/>
            <a:chExt cx="144000" cy="3342300"/>
          </a:xfrm>
        </p:grpSpPr>
        <p:sp>
          <p:nvSpPr>
            <p:cNvPr id="466" name="Google Shape;466;p36"/>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6"/>
            <p:cNvGrpSpPr/>
            <p:nvPr/>
          </p:nvGrpSpPr>
          <p:grpSpPr>
            <a:xfrm>
              <a:off x="8561875" y="1266275"/>
              <a:ext cx="144000" cy="144000"/>
              <a:chOff x="8561875" y="1266275"/>
              <a:chExt cx="144000" cy="144000"/>
            </a:xfrm>
          </p:grpSpPr>
          <p:sp>
            <p:nvSpPr>
              <p:cNvPr id="468" name="Google Shape;468;p36">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6"/>
            <p:cNvGrpSpPr/>
            <p:nvPr/>
          </p:nvGrpSpPr>
          <p:grpSpPr>
            <a:xfrm>
              <a:off x="8561875" y="4464575"/>
              <a:ext cx="144000" cy="144000"/>
              <a:chOff x="8561875" y="4464575"/>
              <a:chExt cx="144000" cy="144000"/>
            </a:xfrm>
          </p:grpSpPr>
          <p:sp>
            <p:nvSpPr>
              <p:cNvPr id="471" name="Google Shape;471;p36">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DB41B4BE-D7D5-A817-AD0B-F0E5C866B478}"/>
              </a:ext>
            </a:extLst>
          </p:cNvPr>
          <p:cNvPicPr>
            <a:picLocks noChangeAspect="1"/>
          </p:cNvPicPr>
          <p:nvPr/>
        </p:nvPicPr>
        <p:blipFill>
          <a:blip r:embed="rId3"/>
          <a:stretch>
            <a:fillRect/>
          </a:stretch>
        </p:blipFill>
        <p:spPr>
          <a:xfrm>
            <a:off x="334901" y="311727"/>
            <a:ext cx="261853" cy="332771"/>
          </a:xfrm>
          <a:prstGeom prst="rect">
            <a:avLst/>
          </a:prstGeom>
        </p:spPr>
      </p:pic>
      <p:sp>
        <p:nvSpPr>
          <p:cNvPr id="3" name="TextBox 2">
            <a:extLst>
              <a:ext uri="{FF2B5EF4-FFF2-40B4-BE49-F238E27FC236}">
                <a16:creationId xmlns:a16="http://schemas.microsoft.com/office/drawing/2014/main" id="{EECC35F7-9E6F-5A20-8FC7-2BCD16F0CD05}"/>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extLst>
      <p:ext uri="{BB962C8B-B14F-4D97-AF65-F5344CB8AC3E}">
        <p14:creationId xmlns:p14="http://schemas.microsoft.com/office/powerpoint/2010/main" val="1713378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pSp>
        <p:nvGrpSpPr>
          <p:cNvPr id="496" name="Google Shape;496;p38"/>
          <p:cNvGrpSpPr/>
          <p:nvPr/>
        </p:nvGrpSpPr>
        <p:grpSpPr>
          <a:xfrm>
            <a:off x="8561875" y="1266275"/>
            <a:ext cx="144000" cy="3342300"/>
            <a:chOff x="8561875" y="1266275"/>
            <a:chExt cx="144000" cy="3342300"/>
          </a:xfrm>
        </p:grpSpPr>
        <p:sp>
          <p:nvSpPr>
            <p:cNvPr id="497" name="Google Shape;497;p3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8"/>
            <p:cNvGrpSpPr/>
            <p:nvPr/>
          </p:nvGrpSpPr>
          <p:grpSpPr>
            <a:xfrm>
              <a:off x="8561875" y="1266275"/>
              <a:ext cx="144000" cy="144000"/>
              <a:chOff x="8561875" y="1266275"/>
              <a:chExt cx="144000" cy="144000"/>
            </a:xfrm>
          </p:grpSpPr>
          <p:sp>
            <p:nvSpPr>
              <p:cNvPr id="499" name="Google Shape;499;p3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8"/>
            <p:cNvGrpSpPr/>
            <p:nvPr/>
          </p:nvGrpSpPr>
          <p:grpSpPr>
            <a:xfrm>
              <a:off x="8561875" y="4464575"/>
              <a:ext cx="144000" cy="144000"/>
              <a:chOff x="8561875" y="4464575"/>
              <a:chExt cx="144000" cy="144000"/>
            </a:xfrm>
          </p:grpSpPr>
          <p:sp>
            <p:nvSpPr>
              <p:cNvPr id="502" name="Google Shape;502;p3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93;p38">
            <a:extLst>
              <a:ext uri="{FF2B5EF4-FFF2-40B4-BE49-F238E27FC236}">
                <a16:creationId xmlns:a16="http://schemas.microsoft.com/office/drawing/2014/main" id="{F5E469B0-8F26-BE95-563E-0077C8CD07EE}"/>
              </a:ext>
            </a:extLst>
          </p:cNvPr>
          <p:cNvSpPr txBox="1">
            <a:spLocks/>
          </p:cNvSpPr>
          <p:nvPr/>
        </p:nvSpPr>
        <p:spPr>
          <a:xfrm>
            <a:off x="329895" y="788400"/>
            <a:ext cx="8730978" cy="689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600"/>
              <a:buFont typeface="VT323"/>
              <a:buNone/>
              <a:defRPr sz="36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9pPr>
          </a:lstStyle>
          <a:p>
            <a:r>
              <a:rPr lang="en-GB" dirty="0"/>
              <a:t>04. </a:t>
            </a:r>
            <a:r>
              <a:rPr lang="en" dirty="0"/>
              <a:t>FACE RECOGINTION</a:t>
            </a:r>
            <a:endParaRPr lang="en-GB" dirty="0"/>
          </a:p>
        </p:txBody>
      </p:sp>
      <p:sp>
        <p:nvSpPr>
          <p:cNvPr id="24" name="Google Shape;380;p34">
            <a:extLst>
              <a:ext uri="{FF2B5EF4-FFF2-40B4-BE49-F238E27FC236}">
                <a16:creationId xmlns:a16="http://schemas.microsoft.com/office/drawing/2014/main" id="{30777E7D-9066-E194-216F-D5875870486C}"/>
              </a:ext>
            </a:extLst>
          </p:cNvPr>
          <p:cNvSpPr txBox="1">
            <a:spLocks/>
          </p:cNvSpPr>
          <p:nvPr/>
        </p:nvSpPr>
        <p:spPr>
          <a:xfrm>
            <a:off x="464825" y="1298975"/>
            <a:ext cx="7931030" cy="3165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sz="2800">
              <a:solidFill>
                <a:schemeClr val="tx1"/>
              </a:solidFill>
              <a:latin typeface="Rleud-bold" panose="020B05030000000200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4FB3B1D-7E38-2EBB-9C05-0D3D9A12D331}"/>
              </a:ext>
            </a:extLst>
          </p:cNvPr>
          <p:cNvPicPr>
            <a:picLocks noChangeAspect="1"/>
          </p:cNvPicPr>
          <p:nvPr/>
        </p:nvPicPr>
        <p:blipFill>
          <a:blip r:embed="rId3"/>
          <a:stretch>
            <a:fillRect/>
          </a:stretch>
        </p:blipFill>
        <p:spPr>
          <a:xfrm>
            <a:off x="334901" y="311727"/>
            <a:ext cx="261853" cy="332771"/>
          </a:xfrm>
          <a:prstGeom prst="rect">
            <a:avLst/>
          </a:prstGeom>
        </p:spPr>
      </p:pic>
      <p:sp>
        <p:nvSpPr>
          <p:cNvPr id="4" name="Google Shape;380;p34">
            <a:extLst>
              <a:ext uri="{FF2B5EF4-FFF2-40B4-BE49-F238E27FC236}">
                <a16:creationId xmlns:a16="http://schemas.microsoft.com/office/drawing/2014/main" id="{B6065ED3-4CEF-11CD-42D4-9C414EC878F2}"/>
              </a:ext>
            </a:extLst>
          </p:cNvPr>
          <p:cNvSpPr txBox="1">
            <a:spLocks/>
          </p:cNvSpPr>
          <p:nvPr/>
        </p:nvSpPr>
        <p:spPr>
          <a:xfrm>
            <a:off x="617225" y="1451375"/>
            <a:ext cx="7931030" cy="3165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sz="2800">
              <a:solidFill>
                <a:schemeClr val="tx1"/>
              </a:solidFill>
              <a:latin typeface="SVN-product sans" panose="020B0403030502040203"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85F0E8E-450B-F5D2-4A0A-DF95FEA0DE42}"/>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
        <p:nvSpPr>
          <p:cNvPr id="2" name="Google Shape;380;p34">
            <a:extLst>
              <a:ext uri="{FF2B5EF4-FFF2-40B4-BE49-F238E27FC236}">
                <a16:creationId xmlns:a16="http://schemas.microsoft.com/office/drawing/2014/main" id="{084AB837-CFC7-5020-A061-999C940965FB}"/>
              </a:ext>
            </a:extLst>
          </p:cNvPr>
          <p:cNvSpPr txBox="1">
            <a:spLocks/>
          </p:cNvSpPr>
          <p:nvPr/>
        </p:nvSpPr>
        <p:spPr>
          <a:xfrm>
            <a:off x="491525" y="1298975"/>
            <a:ext cx="7931030" cy="3165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b="0" i="0" dirty="0">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endParaRPr>
          </a:p>
          <a:p>
            <a:pPr algn="ctr"/>
            <a:r>
              <a:rPr lang="en-US" sz="2800" b="0" i="0" dirty="0" err="1">
                <a:solidFill>
                  <a:schemeClr val="tx1"/>
                </a:solidFill>
                <a:effectLst/>
                <a:latin typeface="SVN-product sans" panose="020B0403030502040203" pitchFamily="34" charset="0"/>
              </a:rPr>
              <a:t>Trích</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xuất</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đặc</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trưng</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của</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từng</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khuôn</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mặt</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sử</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dụng</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đặc</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tính</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của</a:t>
            </a:r>
            <a:r>
              <a:rPr lang="en-US" sz="2800" b="0" i="0" dirty="0">
                <a:solidFill>
                  <a:schemeClr val="tx1"/>
                </a:solidFill>
                <a:effectLst/>
                <a:latin typeface="SVN-product sans" panose="020B0403030502040203" pitchFamily="34" charset="0"/>
              </a:rPr>
              <a:t> Face Embeddings </a:t>
            </a:r>
            <a:r>
              <a:rPr lang="en-US" sz="2800" b="0" i="0" dirty="0" err="1">
                <a:solidFill>
                  <a:schemeClr val="tx1"/>
                </a:solidFill>
                <a:effectLst/>
                <a:latin typeface="SVN-product sans" panose="020B0403030502040203" pitchFamily="34" charset="0"/>
              </a:rPr>
              <a:t>sử</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dụng</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thư</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viện</a:t>
            </a:r>
            <a:r>
              <a:rPr lang="en-US" sz="2800" b="0" i="0" dirty="0">
                <a:solidFill>
                  <a:schemeClr val="tx1"/>
                </a:solidFill>
                <a:effectLst/>
                <a:latin typeface="SVN-product sans" panose="020B0403030502040203" pitchFamily="34" charset="0"/>
              </a:rPr>
              <a:t> </a:t>
            </a:r>
            <a:r>
              <a:rPr lang="en-US" sz="2800" b="0" i="0" dirty="0" err="1">
                <a:solidFill>
                  <a:schemeClr val="tx1"/>
                </a:solidFill>
                <a:effectLst/>
                <a:latin typeface="SVN-product sans" panose="020B0403030502040203" pitchFamily="34" charset="0"/>
              </a:rPr>
              <a:t>face_recognition</a:t>
            </a:r>
            <a:endParaRPr lang="en-GB" sz="2800" dirty="0">
              <a:solidFill>
                <a:schemeClr val="tx1"/>
              </a:solidFill>
              <a:latin typeface="SVN-product sans" panose="020B0403030502040203" pitchFamily="34" charset="0"/>
              <a:cs typeface="Times New Roman" panose="02020603050405020304" pitchFamily="18" charset="0"/>
            </a:endParaRPr>
          </a:p>
          <a:p>
            <a:pPr algn="ctr"/>
            <a:endParaRPr lang="en-GB" sz="2800" dirty="0">
              <a:solidFill>
                <a:schemeClr val="tx1"/>
              </a:solidFill>
              <a:latin typeface="SVN-product sans" panose="020B0403030502040203" pitchFamily="34" charset="0"/>
              <a:cs typeface="Times New Roman" panose="02020603050405020304" pitchFamily="18" charset="0"/>
            </a:endParaRPr>
          </a:p>
        </p:txBody>
      </p:sp>
    </p:spTree>
    <p:extLst>
      <p:ext uri="{BB962C8B-B14F-4D97-AF65-F5344CB8AC3E}">
        <p14:creationId xmlns:p14="http://schemas.microsoft.com/office/powerpoint/2010/main" val="2872392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grpSp>
        <p:nvGrpSpPr>
          <p:cNvPr id="674" name="Google Shape;674;p43"/>
          <p:cNvGrpSpPr/>
          <p:nvPr/>
        </p:nvGrpSpPr>
        <p:grpSpPr>
          <a:xfrm>
            <a:off x="8561875" y="1266275"/>
            <a:ext cx="144000" cy="3342300"/>
            <a:chOff x="8561875" y="1266275"/>
            <a:chExt cx="144000" cy="3342300"/>
          </a:xfrm>
        </p:grpSpPr>
        <p:sp>
          <p:nvSpPr>
            <p:cNvPr id="675" name="Google Shape;675;p43"/>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43"/>
            <p:cNvGrpSpPr/>
            <p:nvPr/>
          </p:nvGrpSpPr>
          <p:grpSpPr>
            <a:xfrm>
              <a:off x="8561875" y="1266275"/>
              <a:ext cx="144000" cy="144000"/>
              <a:chOff x="8561875" y="1266275"/>
              <a:chExt cx="144000" cy="144000"/>
            </a:xfrm>
          </p:grpSpPr>
          <p:sp>
            <p:nvSpPr>
              <p:cNvPr id="677" name="Google Shape;677;p43">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43"/>
            <p:cNvGrpSpPr/>
            <p:nvPr/>
          </p:nvGrpSpPr>
          <p:grpSpPr>
            <a:xfrm>
              <a:off x="8561875" y="4464575"/>
              <a:ext cx="144000" cy="144000"/>
              <a:chOff x="8561875" y="4464575"/>
              <a:chExt cx="144000" cy="144000"/>
            </a:xfrm>
          </p:grpSpPr>
          <p:sp>
            <p:nvSpPr>
              <p:cNvPr id="680" name="Google Shape;680;p43">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3"/>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888;p52">
            <a:extLst>
              <a:ext uri="{FF2B5EF4-FFF2-40B4-BE49-F238E27FC236}">
                <a16:creationId xmlns:a16="http://schemas.microsoft.com/office/drawing/2014/main" id="{911A6B13-9201-9673-BAEC-B025E26B6772}"/>
              </a:ext>
            </a:extLst>
          </p:cNvPr>
          <p:cNvSpPr txBox="1">
            <a:spLocks noGrp="1"/>
          </p:cNvSpPr>
          <p:nvPr>
            <p:ph type="title"/>
          </p:nvPr>
        </p:nvSpPr>
        <p:spPr>
          <a:xfrm>
            <a:off x="1316400" y="2164725"/>
            <a:ext cx="6511200" cy="10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pic>
        <p:nvPicPr>
          <p:cNvPr id="5" name="Picture 4">
            <a:extLst>
              <a:ext uri="{FF2B5EF4-FFF2-40B4-BE49-F238E27FC236}">
                <a16:creationId xmlns:a16="http://schemas.microsoft.com/office/drawing/2014/main" id="{53E916DC-6CB5-1EF8-6185-95FC1EAA77CB}"/>
              </a:ext>
            </a:extLst>
          </p:cNvPr>
          <p:cNvPicPr>
            <a:picLocks noChangeAspect="1"/>
          </p:cNvPicPr>
          <p:nvPr/>
        </p:nvPicPr>
        <p:blipFill>
          <a:blip r:embed="rId3"/>
          <a:stretch>
            <a:fillRect/>
          </a:stretch>
        </p:blipFill>
        <p:spPr>
          <a:xfrm>
            <a:off x="334901" y="311727"/>
            <a:ext cx="261853" cy="332771"/>
          </a:xfrm>
          <a:prstGeom prst="rect">
            <a:avLst/>
          </a:prstGeom>
        </p:spPr>
      </p:pic>
      <p:sp>
        <p:nvSpPr>
          <p:cNvPr id="6" name="TextBox 5">
            <a:extLst>
              <a:ext uri="{FF2B5EF4-FFF2-40B4-BE49-F238E27FC236}">
                <a16:creationId xmlns:a16="http://schemas.microsoft.com/office/drawing/2014/main" id="{E01B9A50-3BAF-62F5-6228-C7820C474264}"/>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MEMBERS</a:t>
            </a:r>
            <a:endParaRPr/>
          </a:p>
        </p:txBody>
      </p:sp>
      <p:sp>
        <p:nvSpPr>
          <p:cNvPr id="285" name="Google Shape;285;p30"/>
          <p:cNvSpPr txBox="1">
            <a:spLocks noGrp="1"/>
          </p:cNvSpPr>
          <p:nvPr>
            <p:ph type="subTitle" idx="4"/>
          </p:nvPr>
        </p:nvSpPr>
        <p:spPr>
          <a:xfrm>
            <a:off x="1113620" y="1315425"/>
            <a:ext cx="2531400" cy="5740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latin typeface="SVN-Big Noodle Titling" panose="02000708030402040100" pitchFamily="50" charset="0"/>
              </a:rPr>
              <a:t>Trần Nguyễn Gia Bảo</a:t>
            </a:r>
            <a:endParaRPr sz="2800">
              <a:latin typeface="SVN-Big Noodle Titling" panose="02000708030402040100" pitchFamily="50" charset="0"/>
            </a:endParaRPr>
          </a:p>
        </p:txBody>
      </p:sp>
      <p:sp>
        <p:nvSpPr>
          <p:cNvPr id="290" name="Google Shape;290;p30"/>
          <p:cNvSpPr txBox="1">
            <a:spLocks noGrp="1"/>
          </p:cNvSpPr>
          <p:nvPr>
            <p:ph type="title" idx="9"/>
          </p:nvPr>
        </p:nvSpPr>
        <p:spPr>
          <a:xfrm>
            <a:off x="230006" y="1290484"/>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91" name="Google Shape;291;p30"/>
          <p:cNvSpPr txBox="1">
            <a:spLocks noGrp="1"/>
          </p:cNvSpPr>
          <p:nvPr>
            <p:ph type="title" idx="13"/>
          </p:nvPr>
        </p:nvSpPr>
        <p:spPr>
          <a:xfrm>
            <a:off x="229986" y="1870268"/>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92" name="Google Shape;292;p30"/>
          <p:cNvSpPr txBox="1">
            <a:spLocks noGrp="1"/>
          </p:cNvSpPr>
          <p:nvPr>
            <p:ph type="title" idx="14"/>
          </p:nvPr>
        </p:nvSpPr>
        <p:spPr>
          <a:xfrm>
            <a:off x="229986" y="2461698"/>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294" name="Google Shape;294;p30"/>
          <p:cNvGrpSpPr/>
          <p:nvPr/>
        </p:nvGrpSpPr>
        <p:grpSpPr>
          <a:xfrm>
            <a:off x="8561875" y="1266275"/>
            <a:ext cx="144000" cy="3342300"/>
            <a:chOff x="8561875" y="1266275"/>
            <a:chExt cx="144000" cy="3342300"/>
          </a:xfrm>
        </p:grpSpPr>
        <p:sp>
          <p:nvSpPr>
            <p:cNvPr id="295" name="Google Shape;295;p30"/>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30"/>
            <p:cNvGrpSpPr/>
            <p:nvPr/>
          </p:nvGrpSpPr>
          <p:grpSpPr>
            <a:xfrm>
              <a:off x="8561875" y="1266275"/>
              <a:ext cx="144000" cy="144000"/>
              <a:chOff x="8561875" y="1266275"/>
              <a:chExt cx="144000" cy="144000"/>
            </a:xfrm>
          </p:grpSpPr>
          <p:sp>
            <p:nvSpPr>
              <p:cNvPr id="297" name="Google Shape;297;p30">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30"/>
            <p:cNvGrpSpPr/>
            <p:nvPr/>
          </p:nvGrpSpPr>
          <p:grpSpPr>
            <a:xfrm>
              <a:off x="8561875" y="4464575"/>
              <a:ext cx="144000" cy="144000"/>
              <a:chOff x="8561875" y="4464575"/>
              <a:chExt cx="144000" cy="144000"/>
            </a:xfrm>
          </p:grpSpPr>
          <p:sp>
            <p:nvSpPr>
              <p:cNvPr id="300" name="Google Shape;300;p30">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BAFB712F-45CE-3106-30D2-4FE8373C5E7C}"/>
              </a:ext>
            </a:extLst>
          </p:cNvPr>
          <p:cNvPicPr>
            <a:picLocks noChangeAspect="1"/>
          </p:cNvPicPr>
          <p:nvPr/>
        </p:nvPicPr>
        <p:blipFill>
          <a:blip r:embed="rId3"/>
          <a:stretch>
            <a:fillRect/>
          </a:stretch>
        </p:blipFill>
        <p:spPr>
          <a:xfrm>
            <a:off x="334901" y="311727"/>
            <a:ext cx="261853" cy="332771"/>
          </a:xfrm>
          <a:prstGeom prst="rect">
            <a:avLst/>
          </a:prstGeom>
        </p:spPr>
      </p:pic>
      <p:sp>
        <p:nvSpPr>
          <p:cNvPr id="4" name="Google Shape;290;p30">
            <a:extLst>
              <a:ext uri="{FF2B5EF4-FFF2-40B4-BE49-F238E27FC236}">
                <a16:creationId xmlns:a16="http://schemas.microsoft.com/office/drawing/2014/main" id="{057DC84C-F311-87B9-17A9-28296A288876}"/>
              </a:ext>
            </a:extLst>
          </p:cNvPr>
          <p:cNvSpPr txBox="1">
            <a:spLocks/>
          </p:cNvSpPr>
          <p:nvPr/>
        </p:nvSpPr>
        <p:spPr>
          <a:xfrm>
            <a:off x="232386" y="3000981"/>
            <a:ext cx="1039200" cy="58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VT323"/>
              <a:buNone/>
              <a:defRPr sz="4800" b="0" i="0" u="none" strike="noStrike" cap="none">
                <a:solidFill>
                  <a:schemeClr val="accent1"/>
                </a:solidFill>
                <a:latin typeface="VT323"/>
                <a:ea typeface="VT323"/>
                <a:cs typeface="VT323"/>
                <a:sym typeface="VT323"/>
              </a:defRPr>
            </a:lvl1pPr>
            <a:lvl2pPr marR="0" lvl="1"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r>
              <a:rPr lang="en"/>
              <a:t>04</a:t>
            </a:r>
          </a:p>
        </p:txBody>
      </p:sp>
      <p:sp>
        <p:nvSpPr>
          <p:cNvPr id="5" name="Google Shape;291;p30">
            <a:extLst>
              <a:ext uri="{FF2B5EF4-FFF2-40B4-BE49-F238E27FC236}">
                <a16:creationId xmlns:a16="http://schemas.microsoft.com/office/drawing/2014/main" id="{20DB965B-A273-CCA5-9BE7-4418E506AC3A}"/>
              </a:ext>
            </a:extLst>
          </p:cNvPr>
          <p:cNvSpPr txBox="1">
            <a:spLocks/>
          </p:cNvSpPr>
          <p:nvPr/>
        </p:nvSpPr>
        <p:spPr>
          <a:xfrm>
            <a:off x="231297" y="3558451"/>
            <a:ext cx="1039200" cy="58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VT323"/>
              <a:buNone/>
              <a:defRPr sz="4800" b="0" i="0" u="none" strike="noStrike" cap="none">
                <a:solidFill>
                  <a:schemeClr val="accent1"/>
                </a:solidFill>
                <a:latin typeface="VT323"/>
                <a:ea typeface="VT323"/>
                <a:cs typeface="VT323"/>
                <a:sym typeface="VT323"/>
              </a:defRPr>
            </a:lvl1pPr>
            <a:lvl2pPr marR="0" lvl="1"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r>
              <a:rPr lang="en"/>
              <a:t>05</a:t>
            </a:r>
          </a:p>
        </p:txBody>
      </p:sp>
      <p:sp>
        <p:nvSpPr>
          <p:cNvPr id="6" name="Google Shape;292;p30">
            <a:extLst>
              <a:ext uri="{FF2B5EF4-FFF2-40B4-BE49-F238E27FC236}">
                <a16:creationId xmlns:a16="http://schemas.microsoft.com/office/drawing/2014/main" id="{66ED8BEF-7973-5EB3-E8EC-E977F9D83892}"/>
              </a:ext>
            </a:extLst>
          </p:cNvPr>
          <p:cNvSpPr txBox="1">
            <a:spLocks/>
          </p:cNvSpPr>
          <p:nvPr/>
        </p:nvSpPr>
        <p:spPr>
          <a:xfrm>
            <a:off x="231297" y="4149881"/>
            <a:ext cx="1039200" cy="58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VT323"/>
              <a:buNone/>
              <a:defRPr sz="4800" b="0" i="0" u="none" strike="noStrike" cap="none">
                <a:solidFill>
                  <a:schemeClr val="accent1"/>
                </a:solidFill>
                <a:latin typeface="VT323"/>
                <a:ea typeface="VT323"/>
                <a:cs typeface="VT323"/>
                <a:sym typeface="VT323"/>
              </a:defRPr>
            </a:lvl1pPr>
            <a:lvl2pPr marR="0" lvl="1"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2pPr>
            <a:lvl3pPr marR="0" lvl="2"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3pPr>
            <a:lvl4pPr marR="0" lvl="3"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4pPr>
            <a:lvl5pPr marR="0" lvl="4"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5pPr>
            <a:lvl6pPr marR="0" lvl="5"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6pPr>
            <a:lvl7pPr marR="0" lvl="6"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7pPr>
            <a:lvl8pPr marR="0" lvl="7"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8pPr>
            <a:lvl9pPr marR="0" lvl="8" algn="ctr" rtl="0">
              <a:lnSpc>
                <a:spcPct val="100000"/>
              </a:lnSpc>
              <a:spcBef>
                <a:spcPts val="0"/>
              </a:spcBef>
              <a:spcAft>
                <a:spcPts val="0"/>
              </a:spcAft>
              <a:buClr>
                <a:schemeClr val="dk1"/>
              </a:buClr>
              <a:buSzPts val="4000"/>
              <a:buFont typeface="VT323"/>
              <a:buNone/>
              <a:defRPr sz="4000" b="0" i="0" u="none" strike="noStrike" cap="none">
                <a:solidFill>
                  <a:schemeClr val="dk1"/>
                </a:solidFill>
                <a:latin typeface="VT323"/>
                <a:ea typeface="VT323"/>
                <a:cs typeface="VT323"/>
                <a:sym typeface="VT323"/>
              </a:defRPr>
            </a:lvl9pPr>
          </a:lstStyle>
          <a:p>
            <a:r>
              <a:rPr lang="en"/>
              <a:t>06</a:t>
            </a:r>
          </a:p>
        </p:txBody>
      </p:sp>
      <p:sp>
        <p:nvSpPr>
          <p:cNvPr id="26" name="Google Shape;285;p30">
            <a:extLst>
              <a:ext uri="{FF2B5EF4-FFF2-40B4-BE49-F238E27FC236}">
                <a16:creationId xmlns:a16="http://schemas.microsoft.com/office/drawing/2014/main" id="{048D9DF1-6B2E-0F9D-79B5-153EFFFA6FC8}"/>
              </a:ext>
            </a:extLst>
          </p:cNvPr>
          <p:cNvSpPr txBox="1">
            <a:spLocks/>
          </p:cNvSpPr>
          <p:nvPr/>
        </p:nvSpPr>
        <p:spPr>
          <a:xfrm>
            <a:off x="1113620" y="1904390"/>
            <a:ext cx="2531400"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Bùi Việt cường</a:t>
            </a:r>
          </a:p>
        </p:txBody>
      </p:sp>
      <p:sp>
        <p:nvSpPr>
          <p:cNvPr id="29" name="Google Shape;285;p30">
            <a:extLst>
              <a:ext uri="{FF2B5EF4-FFF2-40B4-BE49-F238E27FC236}">
                <a16:creationId xmlns:a16="http://schemas.microsoft.com/office/drawing/2014/main" id="{BF9EA2B9-0BE0-D9C6-290C-7D263B532CAD}"/>
              </a:ext>
            </a:extLst>
          </p:cNvPr>
          <p:cNvSpPr txBox="1">
            <a:spLocks/>
          </p:cNvSpPr>
          <p:nvPr/>
        </p:nvSpPr>
        <p:spPr>
          <a:xfrm>
            <a:off x="1113620" y="2465429"/>
            <a:ext cx="2531400" cy="574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Phan Công Đăng</a:t>
            </a:r>
          </a:p>
        </p:txBody>
      </p:sp>
      <p:sp>
        <p:nvSpPr>
          <p:cNvPr id="30" name="Google Shape;285;p30">
            <a:extLst>
              <a:ext uri="{FF2B5EF4-FFF2-40B4-BE49-F238E27FC236}">
                <a16:creationId xmlns:a16="http://schemas.microsoft.com/office/drawing/2014/main" id="{BCDB0106-D99F-ABC5-1B8F-C757B65D62DF}"/>
              </a:ext>
            </a:extLst>
          </p:cNvPr>
          <p:cNvSpPr txBox="1">
            <a:spLocks/>
          </p:cNvSpPr>
          <p:nvPr/>
        </p:nvSpPr>
        <p:spPr>
          <a:xfrm>
            <a:off x="1118420" y="3031918"/>
            <a:ext cx="2531400"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Lê Tuấn khôi </a:t>
            </a:r>
          </a:p>
        </p:txBody>
      </p:sp>
      <p:sp>
        <p:nvSpPr>
          <p:cNvPr id="31" name="Google Shape;285;p30">
            <a:extLst>
              <a:ext uri="{FF2B5EF4-FFF2-40B4-BE49-F238E27FC236}">
                <a16:creationId xmlns:a16="http://schemas.microsoft.com/office/drawing/2014/main" id="{4F8595A4-7C68-A85D-6BAA-C86391B1F1D9}"/>
              </a:ext>
            </a:extLst>
          </p:cNvPr>
          <p:cNvSpPr txBox="1">
            <a:spLocks/>
          </p:cNvSpPr>
          <p:nvPr/>
        </p:nvSpPr>
        <p:spPr>
          <a:xfrm>
            <a:off x="1124570" y="3603030"/>
            <a:ext cx="2531400" cy="574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Vũ Cao kỳ </a:t>
            </a:r>
          </a:p>
        </p:txBody>
      </p:sp>
      <p:sp>
        <p:nvSpPr>
          <p:cNvPr id="32" name="Google Shape;285;p30">
            <a:extLst>
              <a:ext uri="{FF2B5EF4-FFF2-40B4-BE49-F238E27FC236}">
                <a16:creationId xmlns:a16="http://schemas.microsoft.com/office/drawing/2014/main" id="{CE6C9A18-982E-6E8C-7238-4285696F8911}"/>
              </a:ext>
            </a:extLst>
          </p:cNvPr>
          <p:cNvSpPr txBox="1">
            <a:spLocks/>
          </p:cNvSpPr>
          <p:nvPr/>
        </p:nvSpPr>
        <p:spPr>
          <a:xfrm>
            <a:off x="1129370" y="4169519"/>
            <a:ext cx="2531400"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Mai đức thắng</a:t>
            </a:r>
          </a:p>
        </p:txBody>
      </p:sp>
      <p:sp>
        <p:nvSpPr>
          <p:cNvPr id="33" name="Google Shape;285;p30">
            <a:extLst>
              <a:ext uri="{FF2B5EF4-FFF2-40B4-BE49-F238E27FC236}">
                <a16:creationId xmlns:a16="http://schemas.microsoft.com/office/drawing/2014/main" id="{264E213C-AA2E-C196-9F66-362DBDEDE0CB}"/>
              </a:ext>
            </a:extLst>
          </p:cNvPr>
          <p:cNvSpPr txBox="1">
            <a:spLocks/>
          </p:cNvSpPr>
          <p:nvPr/>
        </p:nvSpPr>
        <p:spPr>
          <a:xfrm>
            <a:off x="3695045" y="1307125"/>
            <a:ext cx="2531400" cy="574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N19DCCN017</a:t>
            </a:r>
          </a:p>
        </p:txBody>
      </p:sp>
      <p:sp>
        <p:nvSpPr>
          <p:cNvPr id="34" name="Google Shape;285;p30">
            <a:extLst>
              <a:ext uri="{FF2B5EF4-FFF2-40B4-BE49-F238E27FC236}">
                <a16:creationId xmlns:a16="http://schemas.microsoft.com/office/drawing/2014/main" id="{62B50C4D-EE77-CBF2-C926-5B8E7F1DA631}"/>
              </a:ext>
            </a:extLst>
          </p:cNvPr>
          <p:cNvSpPr txBox="1">
            <a:spLocks/>
          </p:cNvSpPr>
          <p:nvPr/>
        </p:nvSpPr>
        <p:spPr>
          <a:xfrm>
            <a:off x="3695045" y="1896090"/>
            <a:ext cx="2531400"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N15DCCN031</a:t>
            </a:r>
          </a:p>
        </p:txBody>
      </p:sp>
      <p:sp>
        <p:nvSpPr>
          <p:cNvPr id="35" name="Google Shape;285;p30">
            <a:extLst>
              <a:ext uri="{FF2B5EF4-FFF2-40B4-BE49-F238E27FC236}">
                <a16:creationId xmlns:a16="http://schemas.microsoft.com/office/drawing/2014/main" id="{294ACA1B-3BF1-FA19-D9E2-F7A9EB23D808}"/>
              </a:ext>
            </a:extLst>
          </p:cNvPr>
          <p:cNvSpPr txBox="1">
            <a:spLocks/>
          </p:cNvSpPr>
          <p:nvPr/>
        </p:nvSpPr>
        <p:spPr>
          <a:xfrm>
            <a:off x="3695045" y="2457129"/>
            <a:ext cx="2531400" cy="574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N19DCCN037</a:t>
            </a:r>
          </a:p>
        </p:txBody>
      </p:sp>
      <p:sp>
        <p:nvSpPr>
          <p:cNvPr id="36" name="Google Shape;285;p30">
            <a:extLst>
              <a:ext uri="{FF2B5EF4-FFF2-40B4-BE49-F238E27FC236}">
                <a16:creationId xmlns:a16="http://schemas.microsoft.com/office/drawing/2014/main" id="{39CC2313-E427-34E5-CDCB-719F487953E4}"/>
              </a:ext>
            </a:extLst>
          </p:cNvPr>
          <p:cNvSpPr txBox="1">
            <a:spLocks/>
          </p:cNvSpPr>
          <p:nvPr/>
        </p:nvSpPr>
        <p:spPr>
          <a:xfrm>
            <a:off x="3699845" y="3023618"/>
            <a:ext cx="2531400"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N19DCCN094</a:t>
            </a:r>
          </a:p>
        </p:txBody>
      </p:sp>
      <p:sp>
        <p:nvSpPr>
          <p:cNvPr id="37" name="Google Shape;285;p30">
            <a:extLst>
              <a:ext uri="{FF2B5EF4-FFF2-40B4-BE49-F238E27FC236}">
                <a16:creationId xmlns:a16="http://schemas.microsoft.com/office/drawing/2014/main" id="{D7DECB75-E59C-8F08-1CC0-C6E4C67E7030}"/>
              </a:ext>
            </a:extLst>
          </p:cNvPr>
          <p:cNvSpPr txBox="1">
            <a:spLocks/>
          </p:cNvSpPr>
          <p:nvPr/>
        </p:nvSpPr>
        <p:spPr>
          <a:xfrm>
            <a:off x="3705995" y="3594730"/>
            <a:ext cx="2531400" cy="5740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a:latin typeface="SVN-Big Noodle Titling" panose="02000708030402040100" pitchFamily="50" charset="0"/>
              </a:rPr>
              <a:t>N19DCCN084</a:t>
            </a:r>
          </a:p>
        </p:txBody>
      </p:sp>
      <p:sp>
        <p:nvSpPr>
          <p:cNvPr id="38" name="Google Shape;285;p30">
            <a:extLst>
              <a:ext uri="{FF2B5EF4-FFF2-40B4-BE49-F238E27FC236}">
                <a16:creationId xmlns:a16="http://schemas.microsoft.com/office/drawing/2014/main" id="{D25308BD-9048-0775-7DB1-400799B58666}"/>
              </a:ext>
            </a:extLst>
          </p:cNvPr>
          <p:cNvSpPr txBox="1">
            <a:spLocks/>
          </p:cNvSpPr>
          <p:nvPr/>
        </p:nvSpPr>
        <p:spPr>
          <a:xfrm>
            <a:off x="3710795" y="4161219"/>
            <a:ext cx="2531400" cy="61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GB" sz="2800" dirty="0">
                <a:latin typeface="SVN-Big Noodle Titling" panose="02000708030402040100" pitchFamily="50" charset="0"/>
              </a:rPr>
              <a:t>N19DCCN193</a:t>
            </a:r>
          </a:p>
        </p:txBody>
      </p:sp>
      <p:sp>
        <p:nvSpPr>
          <p:cNvPr id="7" name="TextBox 6">
            <a:extLst>
              <a:ext uri="{FF2B5EF4-FFF2-40B4-BE49-F238E27FC236}">
                <a16:creationId xmlns:a16="http://schemas.microsoft.com/office/drawing/2014/main" id="{8D18BD80-9D66-5CD6-18C2-37A8CD51A2E8}"/>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2083225" y="1247125"/>
            <a:ext cx="49776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PROJECT</a:t>
            </a:r>
            <a:endParaRPr/>
          </a:p>
        </p:txBody>
      </p:sp>
      <p:sp>
        <p:nvSpPr>
          <p:cNvPr id="308" name="Google Shape;308;p31"/>
          <p:cNvSpPr txBox="1">
            <a:spLocks noGrp="1"/>
          </p:cNvSpPr>
          <p:nvPr>
            <p:ph type="subTitle" idx="1"/>
          </p:nvPr>
        </p:nvSpPr>
        <p:spPr>
          <a:xfrm>
            <a:off x="2083225" y="2207988"/>
            <a:ext cx="4977600" cy="16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a:t>FACE </a:t>
            </a:r>
          </a:p>
          <a:p>
            <a:pPr marL="0" lvl="0" indent="0" algn="ctr" rtl="0">
              <a:spcBef>
                <a:spcPts val="0"/>
              </a:spcBef>
              <a:spcAft>
                <a:spcPts val="0"/>
              </a:spcAft>
              <a:buNone/>
            </a:pPr>
            <a:r>
              <a:rPr lang="en-GB" sz="3600"/>
              <a:t>RECOGNITION </a:t>
            </a:r>
            <a:endParaRPr sz="3600"/>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64DC61AF-7CE9-6964-70BF-01D149C773BA}"/>
              </a:ext>
            </a:extLst>
          </p:cNvPr>
          <p:cNvPicPr>
            <a:picLocks noChangeAspect="1"/>
          </p:cNvPicPr>
          <p:nvPr/>
        </p:nvPicPr>
        <p:blipFill>
          <a:blip r:embed="rId3"/>
          <a:stretch>
            <a:fillRect/>
          </a:stretch>
        </p:blipFill>
        <p:spPr>
          <a:xfrm>
            <a:off x="334901" y="311727"/>
            <a:ext cx="261853" cy="332771"/>
          </a:xfrm>
          <a:prstGeom prst="rect">
            <a:avLst/>
          </a:prstGeom>
        </p:spPr>
      </p:pic>
      <p:sp>
        <p:nvSpPr>
          <p:cNvPr id="3" name="TextBox 2">
            <a:extLst>
              <a:ext uri="{FF2B5EF4-FFF2-40B4-BE49-F238E27FC236}">
                <a16:creationId xmlns:a16="http://schemas.microsoft.com/office/drawing/2014/main" id="{723CE26B-B5E2-6929-54BA-6B1E27237E6C}"/>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1"/>
          <p:cNvSpPr txBox="1">
            <a:spLocks noGrp="1"/>
          </p:cNvSpPr>
          <p:nvPr>
            <p:ph type="title"/>
          </p:nvPr>
        </p:nvSpPr>
        <p:spPr>
          <a:xfrm>
            <a:off x="2083225" y="1247125"/>
            <a:ext cx="4977600" cy="96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400"/>
              <a:t>FACE RECOGNITION </a:t>
            </a:r>
            <a:endParaRPr sz="5400"/>
          </a:p>
        </p:txBody>
      </p:sp>
      <p:sp>
        <p:nvSpPr>
          <p:cNvPr id="308" name="Google Shape;308;p31"/>
          <p:cNvSpPr txBox="1">
            <a:spLocks noGrp="1"/>
          </p:cNvSpPr>
          <p:nvPr>
            <p:ph type="subTitle" idx="1"/>
          </p:nvPr>
        </p:nvSpPr>
        <p:spPr>
          <a:xfrm>
            <a:off x="2083225" y="2207988"/>
            <a:ext cx="4977600" cy="168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600" b="1">
                <a:solidFill>
                  <a:srgbClr val="FF0000"/>
                </a:solidFill>
              </a:rPr>
              <a:t>HOW IT WORKS ? </a:t>
            </a:r>
            <a:endParaRPr sz="3600" b="1">
              <a:solidFill>
                <a:srgbClr val="FF0000"/>
              </a:solidFill>
            </a:endParaRPr>
          </a:p>
        </p:txBody>
      </p:sp>
      <p:grpSp>
        <p:nvGrpSpPr>
          <p:cNvPr id="309" name="Google Shape;309;p31"/>
          <p:cNvGrpSpPr/>
          <p:nvPr/>
        </p:nvGrpSpPr>
        <p:grpSpPr>
          <a:xfrm>
            <a:off x="8561875" y="1266275"/>
            <a:ext cx="144000" cy="3342300"/>
            <a:chOff x="8561875" y="1266275"/>
            <a:chExt cx="144000" cy="3342300"/>
          </a:xfrm>
        </p:grpSpPr>
        <p:sp>
          <p:nvSpPr>
            <p:cNvPr id="310" name="Google Shape;310;p31"/>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31"/>
            <p:cNvGrpSpPr/>
            <p:nvPr/>
          </p:nvGrpSpPr>
          <p:grpSpPr>
            <a:xfrm>
              <a:off x="8561875" y="1266275"/>
              <a:ext cx="144000" cy="144000"/>
              <a:chOff x="8561875" y="1266275"/>
              <a:chExt cx="144000" cy="144000"/>
            </a:xfrm>
          </p:grpSpPr>
          <p:sp>
            <p:nvSpPr>
              <p:cNvPr id="312" name="Google Shape;312;p31">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1"/>
            <p:cNvGrpSpPr/>
            <p:nvPr/>
          </p:nvGrpSpPr>
          <p:grpSpPr>
            <a:xfrm>
              <a:off x="8561875" y="4464575"/>
              <a:ext cx="144000" cy="144000"/>
              <a:chOff x="8561875" y="4464575"/>
              <a:chExt cx="144000" cy="144000"/>
            </a:xfrm>
          </p:grpSpPr>
          <p:sp>
            <p:nvSpPr>
              <p:cNvPr id="315" name="Google Shape;315;p31">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64DC61AF-7CE9-6964-70BF-01D149C773BA}"/>
              </a:ext>
            </a:extLst>
          </p:cNvPr>
          <p:cNvPicPr>
            <a:picLocks noChangeAspect="1"/>
          </p:cNvPicPr>
          <p:nvPr/>
        </p:nvPicPr>
        <p:blipFill>
          <a:blip r:embed="rId3"/>
          <a:stretch>
            <a:fillRect/>
          </a:stretch>
        </p:blipFill>
        <p:spPr>
          <a:xfrm>
            <a:off x="334901" y="311727"/>
            <a:ext cx="261853" cy="332771"/>
          </a:xfrm>
          <a:prstGeom prst="rect">
            <a:avLst/>
          </a:prstGeom>
        </p:spPr>
      </p:pic>
      <p:sp>
        <p:nvSpPr>
          <p:cNvPr id="3" name="TextBox 2">
            <a:extLst>
              <a:ext uri="{FF2B5EF4-FFF2-40B4-BE49-F238E27FC236}">
                <a16:creationId xmlns:a16="http://schemas.microsoft.com/office/drawing/2014/main" id="{9013D10E-B490-A02D-A630-1A2B3FE2FDE5}"/>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extLst>
      <p:ext uri="{BB962C8B-B14F-4D97-AF65-F5344CB8AC3E}">
        <p14:creationId xmlns:p14="http://schemas.microsoft.com/office/powerpoint/2010/main" val="263286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title"/>
          </p:nvPr>
        </p:nvSpPr>
        <p:spPr>
          <a:xfrm>
            <a:off x="621100" y="507025"/>
            <a:ext cx="7901700" cy="80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a:t>
            </a:r>
            <a:endParaRPr/>
          </a:p>
        </p:txBody>
      </p:sp>
      <p:sp>
        <p:nvSpPr>
          <p:cNvPr id="282" name="Google Shape;282;p30"/>
          <p:cNvSpPr txBox="1">
            <a:spLocks noGrp="1"/>
          </p:cNvSpPr>
          <p:nvPr>
            <p:ph type="subTitle" idx="3"/>
          </p:nvPr>
        </p:nvSpPr>
        <p:spPr>
          <a:xfrm>
            <a:off x="1679261" y="1824550"/>
            <a:ext cx="2531400"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FILTER </a:t>
            </a:r>
            <a:endParaRPr/>
          </a:p>
        </p:txBody>
      </p:sp>
      <p:sp>
        <p:nvSpPr>
          <p:cNvPr id="283" name="Google Shape;283;p30"/>
          <p:cNvSpPr txBox="1">
            <a:spLocks noGrp="1"/>
          </p:cNvSpPr>
          <p:nvPr>
            <p:ph type="subTitle" idx="1"/>
          </p:nvPr>
        </p:nvSpPr>
        <p:spPr>
          <a:xfrm>
            <a:off x="5501502" y="1824550"/>
            <a:ext cx="2707315"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EDGE DETECTION</a:t>
            </a:r>
            <a:endParaRPr/>
          </a:p>
        </p:txBody>
      </p:sp>
      <p:sp>
        <p:nvSpPr>
          <p:cNvPr id="286" name="Google Shape;286;p30"/>
          <p:cNvSpPr txBox="1">
            <a:spLocks noGrp="1"/>
          </p:cNvSpPr>
          <p:nvPr>
            <p:ph type="subTitle" idx="5"/>
          </p:nvPr>
        </p:nvSpPr>
        <p:spPr>
          <a:xfrm>
            <a:off x="5501503" y="3192625"/>
            <a:ext cx="3002448"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FACE RECOGINTION</a:t>
            </a:r>
            <a:endParaRPr/>
          </a:p>
        </p:txBody>
      </p:sp>
      <p:sp>
        <p:nvSpPr>
          <p:cNvPr id="288" name="Google Shape;288;p30"/>
          <p:cNvSpPr txBox="1">
            <a:spLocks noGrp="1"/>
          </p:cNvSpPr>
          <p:nvPr>
            <p:ph type="subTitle" idx="7"/>
          </p:nvPr>
        </p:nvSpPr>
        <p:spPr>
          <a:xfrm>
            <a:off x="1679249" y="3177923"/>
            <a:ext cx="2657325" cy="50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FACE DETECTION</a:t>
            </a:r>
            <a:endParaRPr/>
          </a:p>
        </p:txBody>
      </p:sp>
      <p:sp>
        <p:nvSpPr>
          <p:cNvPr id="290" name="Google Shape;290;p30"/>
          <p:cNvSpPr txBox="1">
            <a:spLocks noGrp="1"/>
          </p:cNvSpPr>
          <p:nvPr>
            <p:ph type="title" idx="9"/>
          </p:nvPr>
        </p:nvSpPr>
        <p:spPr>
          <a:xfrm>
            <a:off x="640049" y="165875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91" name="Google Shape;291;p30"/>
          <p:cNvSpPr txBox="1">
            <a:spLocks noGrp="1"/>
          </p:cNvSpPr>
          <p:nvPr>
            <p:ph type="title" idx="13"/>
          </p:nvPr>
        </p:nvSpPr>
        <p:spPr>
          <a:xfrm>
            <a:off x="4462286" y="165875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92" name="Google Shape;292;p30"/>
          <p:cNvSpPr txBox="1">
            <a:spLocks noGrp="1"/>
          </p:cNvSpPr>
          <p:nvPr>
            <p:ph type="title" idx="14"/>
          </p:nvPr>
        </p:nvSpPr>
        <p:spPr>
          <a:xfrm>
            <a:off x="640049" y="3016300"/>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3" name="Google Shape;293;p30"/>
          <p:cNvSpPr txBox="1">
            <a:spLocks noGrp="1"/>
          </p:cNvSpPr>
          <p:nvPr>
            <p:ph type="title" idx="15"/>
          </p:nvPr>
        </p:nvSpPr>
        <p:spPr>
          <a:xfrm>
            <a:off x="4462286" y="3016311"/>
            <a:ext cx="1039200" cy="58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94" name="Google Shape;294;p30"/>
          <p:cNvGrpSpPr/>
          <p:nvPr/>
        </p:nvGrpSpPr>
        <p:grpSpPr>
          <a:xfrm>
            <a:off x="8561875" y="1266275"/>
            <a:ext cx="144000" cy="3342300"/>
            <a:chOff x="8561875" y="1266275"/>
            <a:chExt cx="144000" cy="3342300"/>
          </a:xfrm>
        </p:grpSpPr>
        <p:sp>
          <p:nvSpPr>
            <p:cNvPr id="295" name="Google Shape;295;p30"/>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 name="Google Shape;296;p30"/>
            <p:cNvGrpSpPr/>
            <p:nvPr/>
          </p:nvGrpSpPr>
          <p:grpSpPr>
            <a:xfrm>
              <a:off x="8561875" y="1266275"/>
              <a:ext cx="144000" cy="144000"/>
              <a:chOff x="8561875" y="1266275"/>
              <a:chExt cx="144000" cy="144000"/>
            </a:xfrm>
          </p:grpSpPr>
          <p:sp>
            <p:nvSpPr>
              <p:cNvPr id="297" name="Google Shape;297;p30">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30"/>
            <p:cNvGrpSpPr/>
            <p:nvPr/>
          </p:nvGrpSpPr>
          <p:grpSpPr>
            <a:xfrm>
              <a:off x="8561875" y="4464575"/>
              <a:ext cx="144000" cy="144000"/>
              <a:chOff x="8561875" y="4464575"/>
              <a:chExt cx="144000" cy="144000"/>
            </a:xfrm>
          </p:grpSpPr>
          <p:sp>
            <p:nvSpPr>
              <p:cNvPr id="300" name="Google Shape;300;p30">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38306AF5-8206-7586-7E38-D6FF01F6A7ED}"/>
              </a:ext>
            </a:extLst>
          </p:cNvPr>
          <p:cNvPicPr>
            <a:picLocks noChangeAspect="1"/>
          </p:cNvPicPr>
          <p:nvPr/>
        </p:nvPicPr>
        <p:blipFill>
          <a:blip r:embed="rId3"/>
          <a:stretch>
            <a:fillRect/>
          </a:stretch>
        </p:blipFill>
        <p:spPr>
          <a:xfrm>
            <a:off x="334901" y="311727"/>
            <a:ext cx="261853" cy="332771"/>
          </a:xfrm>
          <a:prstGeom prst="rect">
            <a:avLst/>
          </a:prstGeom>
        </p:spPr>
      </p:pic>
      <p:sp>
        <p:nvSpPr>
          <p:cNvPr id="3" name="TextBox 2">
            <a:extLst>
              <a:ext uri="{FF2B5EF4-FFF2-40B4-BE49-F238E27FC236}">
                <a16:creationId xmlns:a16="http://schemas.microsoft.com/office/drawing/2014/main" id="{52BB421D-E4BD-40E0-3E66-B87CE699B594}"/>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6"/>
          <p:cNvSpPr txBox="1">
            <a:spLocks noGrp="1"/>
          </p:cNvSpPr>
          <p:nvPr>
            <p:ph type="title"/>
          </p:nvPr>
        </p:nvSpPr>
        <p:spPr>
          <a:xfrm>
            <a:off x="3429423" y="2294471"/>
            <a:ext cx="4276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FILTER</a:t>
            </a:r>
            <a:endParaRPr/>
          </a:p>
        </p:txBody>
      </p:sp>
      <p:sp>
        <p:nvSpPr>
          <p:cNvPr id="463" name="Google Shape;463;p36"/>
          <p:cNvSpPr txBox="1">
            <a:spLocks noGrp="1"/>
          </p:cNvSpPr>
          <p:nvPr>
            <p:ph type="title" idx="2"/>
          </p:nvPr>
        </p:nvSpPr>
        <p:spPr>
          <a:xfrm>
            <a:off x="1438377" y="1999150"/>
            <a:ext cx="1855500" cy="12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65" name="Google Shape;465;p36"/>
          <p:cNvGrpSpPr/>
          <p:nvPr/>
        </p:nvGrpSpPr>
        <p:grpSpPr>
          <a:xfrm>
            <a:off x="8561875" y="1266275"/>
            <a:ext cx="144000" cy="3342300"/>
            <a:chOff x="8561875" y="1266275"/>
            <a:chExt cx="144000" cy="3342300"/>
          </a:xfrm>
        </p:grpSpPr>
        <p:sp>
          <p:nvSpPr>
            <p:cNvPr id="466" name="Google Shape;466;p36"/>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6"/>
            <p:cNvGrpSpPr/>
            <p:nvPr/>
          </p:nvGrpSpPr>
          <p:grpSpPr>
            <a:xfrm>
              <a:off x="8561875" y="1266275"/>
              <a:ext cx="144000" cy="144000"/>
              <a:chOff x="8561875" y="1266275"/>
              <a:chExt cx="144000" cy="144000"/>
            </a:xfrm>
          </p:grpSpPr>
          <p:sp>
            <p:nvSpPr>
              <p:cNvPr id="468" name="Google Shape;468;p36">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6"/>
            <p:cNvGrpSpPr/>
            <p:nvPr/>
          </p:nvGrpSpPr>
          <p:grpSpPr>
            <a:xfrm>
              <a:off x="8561875" y="4464575"/>
              <a:ext cx="144000" cy="144000"/>
              <a:chOff x="8561875" y="4464575"/>
              <a:chExt cx="144000" cy="144000"/>
            </a:xfrm>
          </p:grpSpPr>
          <p:sp>
            <p:nvSpPr>
              <p:cNvPr id="471" name="Google Shape;471;p36">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DB41B4BE-D7D5-A817-AD0B-F0E5C866B478}"/>
              </a:ext>
            </a:extLst>
          </p:cNvPr>
          <p:cNvPicPr>
            <a:picLocks noChangeAspect="1"/>
          </p:cNvPicPr>
          <p:nvPr/>
        </p:nvPicPr>
        <p:blipFill>
          <a:blip r:embed="rId3"/>
          <a:stretch>
            <a:fillRect/>
          </a:stretch>
        </p:blipFill>
        <p:spPr>
          <a:xfrm>
            <a:off x="334901" y="311727"/>
            <a:ext cx="261853" cy="332771"/>
          </a:xfrm>
          <a:prstGeom prst="rect">
            <a:avLst/>
          </a:prstGeom>
        </p:spPr>
      </p:pic>
      <p:sp>
        <p:nvSpPr>
          <p:cNvPr id="3" name="TextBox 2">
            <a:extLst>
              <a:ext uri="{FF2B5EF4-FFF2-40B4-BE49-F238E27FC236}">
                <a16:creationId xmlns:a16="http://schemas.microsoft.com/office/drawing/2014/main" id="{E768FAE6-6871-50A3-C8BA-D9D919F369AC}"/>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pSp>
        <p:nvGrpSpPr>
          <p:cNvPr id="496" name="Google Shape;496;p38"/>
          <p:cNvGrpSpPr/>
          <p:nvPr/>
        </p:nvGrpSpPr>
        <p:grpSpPr>
          <a:xfrm>
            <a:off x="8561875" y="1266275"/>
            <a:ext cx="144000" cy="3342300"/>
            <a:chOff x="8561875" y="1266275"/>
            <a:chExt cx="144000" cy="3342300"/>
          </a:xfrm>
        </p:grpSpPr>
        <p:sp>
          <p:nvSpPr>
            <p:cNvPr id="497" name="Google Shape;497;p3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8"/>
            <p:cNvGrpSpPr/>
            <p:nvPr/>
          </p:nvGrpSpPr>
          <p:grpSpPr>
            <a:xfrm>
              <a:off x="8561875" y="1266275"/>
              <a:ext cx="144000" cy="144000"/>
              <a:chOff x="8561875" y="1266275"/>
              <a:chExt cx="144000" cy="144000"/>
            </a:xfrm>
          </p:grpSpPr>
          <p:sp>
            <p:nvSpPr>
              <p:cNvPr id="499" name="Google Shape;499;p3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8"/>
            <p:cNvGrpSpPr/>
            <p:nvPr/>
          </p:nvGrpSpPr>
          <p:grpSpPr>
            <a:xfrm>
              <a:off x="8561875" y="4464575"/>
              <a:ext cx="144000" cy="144000"/>
              <a:chOff x="8561875" y="4464575"/>
              <a:chExt cx="144000" cy="144000"/>
            </a:xfrm>
          </p:grpSpPr>
          <p:sp>
            <p:nvSpPr>
              <p:cNvPr id="502" name="Google Shape;502;p3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93;p38">
            <a:extLst>
              <a:ext uri="{FF2B5EF4-FFF2-40B4-BE49-F238E27FC236}">
                <a16:creationId xmlns:a16="http://schemas.microsoft.com/office/drawing/2014/main" id="{F5E469B0-8F26-BE95-563E-0077C8CD07EE}"/>
              </a:ext>
            </a:extLst>
          </p:cNvPr>
          <p:cNvSpPr txBox="1">
            <a:spLocks/>
          </p:cNvSpPr>
          <p:nvPr/>
        </p:nvSpPr>
        <p:spPr>
          <a:xfrm>
            <a:off x="329895" y="788400"/>
            <a:ext cx="8730978" cy="689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600"/>
              <a:buFont typeface="VT323"/>
              <a:buNone/>
              <a:defRPr sz="36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9pPr>
          </a:lstStyle>
          <a:p>
            <a:r>
              <a:rPr lang="en-GB"/>
              <a:t>01. FITLER</a:t>
            </a:r>
          </a:p>
        </p:txBody>
      </p:sp>
      <p:sp>
        <p:nvSpPr>
          <p:cNvPr id="24" name="Google Shape;380;p34">
            <a:extLst>
              <a:ext uri="{FF2B5EF4-FFF2-40B4-BE49-F238E27FC236}">
                <a16:creationId xmlns:a16="http://schemas.microsoft.com/office/drawing/2014/main" id="{30777E7D-9066-E194-216F-D5875870486C}"/>
              </a:ext>
            </a:extLst>
          </p:cNvPr>
          <p:cNvSpPr txBox="1">
            <a:spLocks/>
          </p:cNvSpPr>
          <p:nvPr/>
        </p:nvSpPr>
        <p:spPr>
          <a:xfrm>
            <a:off x="464825" y="1298975"/>
            <a:ext cx="7931030" cy="3165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i="0">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rPr>
              <a:t>Median Filter (Lọc Trung vị): </a:t>
            </a:r>
          </a:p>
          <a:p>
            <a:pPr lvl="2"/>
            <a:r>
              <a:rPr lang="vi-VN" b="0" i="0">
                <a:solidFill>
                  <a:schemeClr val="tx1"/>
                </a:solidFill>
                <a:effectLst/>
                <a:latin typeface="SVN-product sans" panose="020B0403030502040203" pitchFamily="34" charset="0"/>
                <a:cs typeface="Times New Roman" panose="02020603050405020304" pitchFamily="18" charset="0"/>
              </a:rPr>
              <a:t>Lọc Trung vị là một kĩ thuật lọc phi tuyến (non-linear), nó khá hiệu quả đối với hai loại nhiễu: nhiễu đốm (speckle noise) và nhiễu muối tiêu (salt-pepper noise). Kĩ thuật này là một bước rất phổ biến trong xử lý ảnh.</a:t>
            </a:r>
            <a:endParaRPr lang="en-GB" b="0" i="0">
              <a:solidFill>
                <a:schemeClr val="tx1"/>
              </a:solidFill>
              <a:effectLst/>
              <a:latin typeface="SVN-product sans" panose="020B0403030502040203" pitchFamily="34" charset="0"/>
              <a:cs typeface="Times New Roman" panose="02020603050405020304" pitchFamily="18" charset="0"/>
            </a:endParaRPr>
          </a:p>
          <a:p>
            <a:endParaRPr lang="en-GB">
              <a:solidFill>
                <a:schemeClr val="tx1"/>
              </a:solidFill>
              <a:latin typeface="SVN-product sans" panose="020B0403030502040203" pitchFamily="34" charset="0"/>
              <a:cs typeface="Times New Roman" panose="02020603050405020304" pitchFamily="18" charset="0"/>
            </a:endParaRPr>
          </a:p>
          <a:p>
            <a:endParaRPr lang="en-GB" b="0" i="0">
              <a:solidFill>
                <a:schemeClr val="tx1"/>
              </a:solidFill>
              <a:effectLst>
                <a:outerShdw blurRad="38100" dist="38100" dir="2700000" algn="tl">
                  <a:srgbClr val="000000">
                    <a:alpha val="43137"/>
                  </a:srgbClr>
                </a:outerShdw>
              </a:effectLst>
              <a:latin typeface="SVN-product sans" panose="020B0403030502040203" pitchFamily="34" charset="0"/>
              <a:cs typeface="Times New Roman" panose="02020603050405020304" pitchFamily="18" charset="0"/>
            </a:endParaRPr>
          </a:p>
          <a:p>
            <a:pPr algn="ctr"/>
            <a:r>
              <a:rPr lang="en-GB" sz="2800">
                <a:solidFill>
                  <a:schemeClr val="tx1"/>
                </a:solidFill>
                <a:latin typeface="SVN-product sans" panose="020B0403030502040203" pitchFamily="34" charset="0"/>
                <a:cs typeface="Times New Roman" panose="02020603050405020304" pitchFamily="18" charset="0"/>
              </a:rPr>
              <a:t>blur = cv.medianBlur(img,5)</a:t>
            </a:r>
          </a:p>
        </p:txBody>
      </p:sp>
      <p:pic>
        <p:nvPicPr>
          <p:cNvPr id="2" name="Picture 1">
            <a:extLst>
              <a:ext uri="{FF2B5EF4-FFF2-40B4-BE49-F238E27FC236}">
                <a16:creationId xmlns:a16="http://schemas.microsoft.com/office/drawing/2014/main" id="{4DFDB273-6673-4810-97E0-E650EC7B5709}"/>
              </a:ext>
            </a:extLst>
          </p:cNvPr>
          <p:cNvPicPr>
            <a:picLocks noChangeAspect="1"/>
          </p:cNvPicPr>
          <p:nvPr/>
        </p:nvPicPr>
        <p:blipFill>
          <a:blip r:embed="rId3"/>
          <a:stretch>
            <a:fillRect/>
          </a:stretch>
        </p:blipFill>
        <p:spPr>
          <a:xfrm>
            <a:off x="334901" y="311727"/>
            <a:ext cx="261853" cy="332771"/>
          </a:xfrm>
          <a:prstGeom prst="rect">
            <a:avLst/>
          </a:prstGeom>
        </p:spPr>
      </p:pic>
      <p:sp>
        <p:nvSpPr>
          <p:cNvPr id="3" name="TextBox 2">
            <a:extLst>
              <a:ext uri="{FF2B5EF4-FFF2-40B4-BE49-F238E27FC236}">
                <a16:creationId xmlns:a16="http://schemas.microsoft.com/office/drawing/2014/main" id="{7DADDA3E-307B-26AC-85EB-7AD1F7157CA5}"/>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pSp>
        <p:nvGrpSpPr>
          <p:cNvPr id="496" name="Google Shape;496;p38"/>
          <p:cNvGrpSpPr/>
          <p:nvPr/>
        </p:nvGrpSpPr>
        <p:grpSpPr>
          <a:xfrm>
            <a:off x="8561875" y="1266275"/>
            <a:ext cx="144000" cy="3342300"/>
            <a:chOff x="8561875" y="1266275"/>
            <a:chExt cx="144000" cy="3342300"/>
          </a:xfrm>
        </p:grpSpPr>
        <p:sp>
          <p:nvSpPr>
            <p:cNvPr id="497" name="Google Shape;497;p38"/>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38"/>
            <p:cNvGrpSpPr/>
            <p:nvPr/>
          </p:nvGrpSpPr>
          <p:grpSpPr>
            <a:xfrm>
              <a:off x="8561875" y="1266275"/>
              <a:ext cx="144000" cy="144000"/>
              <a:chOff x="8561875" y="1266275"/>
              <a:chExt cx="144000" cy="144000"/>
            </a:xfrm>
          </p:grpSpPr>
          <p:sp>
            <p:nvSpPr>
              <p:cNvPr id="499" name="Google Shape;499;p38">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8"/>
            <p:cNvGrpSpPr/>
            <p:nvPr/>
          </p:nvGrpSpPr>
          <p:grpSpPr>
            <a:xfrm>
              <a:off x="8561875" y="4464575"/>
              <a:ext cx="144000" cy="144000"/>
              <a:chOff x="8561875" y="4464575"/>
              <a:chExt cx="144000" cy="144000"/>
            </a:xfrm>
          </p:grpSpPr>
          <p:sp>
            <p:nvSpPr>
              <p:cNvPr id="502" name="Google Shape;502;p38">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93;p38">
            <a:extLst>
              <a:ext uri="{FF2B5EF4-FFF2-40B4-BE49-F238E27FC236}">
                <a16:creationId xmlns:a16="http://schemas.microsoft.com/office/drawing/2014/main" id="{F5E469B0-8F26-BE95-563E-0077C8CD07EE}"/>
              </a:ext>
            </a:extLst>
          </p:cNvPr>
          <p:cNvSpPr txBox="1">
            <a:spLocks/>
          </p:cNvSpPr>
          <p:nvPr/>
        </p:nvSpPr>
        <p:spPr>
          <a:xfrm>
            <a:off x="329895" y="788400"/>
            <a:ext cx="8730978" cy="689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4600"/>
              <a:buFont typeface="VT323"/>
              <a:buNone/>
              <a:defRPr sz="3600" b="0" i="0" u="none" strike="noStrike" cap="none">
                <a:solidFill>
                  <a:schemeClr val="dk1"/>
                </a:solidFill>
                <a:latin typeface="VT323"/>
                <a:ea typeface="VT323"/>
                <a:cs typeface="VT323"/>
                <a:sym typeface="VT323"/>
              </a:defRPr>
            </a:lvl1pPr>
            <a:lvl2pPr marR="0" lvl="1"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2pPr>
            <a:lvl3pPr marR="0" lvl="2"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3pPr>
            <a:lvl4pPr marR="0" lvl="3"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4pPr>
            <a:lvl5pPr marR="0" lvl="4"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5pPr>
            <a:lvl6pPr marR="0" lvl="5"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6pPr>
            <a:lvl7pPr marR="0" lvl="6"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7pPr>
            <a:lvl8pPr marR="0" lvl="7"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8pPr>
            <a:lvl9pPr marR="0" lvl="8" algn="l" rtl="0">
              <a:lnSpc>
                <a:spcPct val="100000"/>
              </a:lnSpc>
              <a:spcBef>
                <a:spcPts val="0"/>
              </a:spcBef>
              <a:spcAft>
                <a:spcPts val="0"/>
              </a:spcAft>
              <a:buClr>
                <a:schemeClr val="dk1"/>
              </a:buClr>
              <a:buSzPts val="4600"/>
              <a:buFont typeface="VT323"/>
              <a:buNone/>
              <a:defRPr sz="4600" b="0" i="0" u="none" strike="noStrike" cap="none">
                <a:solidFill>
                  <a:schemeClr val="dk1"/>
                </a:solidFill>
                <a:latin typeface="VT323"/>
                <a:ea typeface="VT323"/>
                <a:cs typeface="VT323"/>
                <a:sym typeface="VT323"/>
              </a:defRPr>
            </a:lvl9pPr>
          </a:lstStyle>
          <a:p>
            <a:r>
              <a:rPr lang="en-GB"/>
              <a:t>01. FITLER</a:t>
            </a:r>
          </a:p>
        </p:txBody>
      </p:sp>
      <p:sp>
        <p:nvSpPr>
          <p:cNvPr id="24" name="Google Shape;380;p34">
            <a:extLst>
              <a:ext uri="{FF2B5EF4-FFF2-40B4-BE49-F238E27FC236}">
                <a16:creationId xmlns:a16="http://schemas.microsoft.com/office/drawing/2014/main" id="{30777E7D-9066-E194-216F-D5875870486C}"/>
              </a:ext>
            </a:extLst>
          </p:cNvPr>
          <p:cNvSpPr txBox="1">
            <a:spLocks/>
          </p:cNvSpPr>
          <p:nvPr/>
        </p:nvSpPr>
        <p:spPr>
          <a:xfrm>
            <a:off x="464825" y="1298975"/>
            <a:ext cx="7931030" cy="3165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GB" b="1" i="0">
              <a:solidFill>
                <a:schemeClr val="tx1"/>
              </a:solidFill>
              <a:effectLst>
                <a:outerShdw blurRad="38100" dist="38100" dir="2700000" algn="tl">
                  <a:srgbClr val="000000">
                    <a:alpha val="43137"/>
                  </a:srgbClr>
                </a:outerShdw>
              </a:effectLst>
              <a:latin typeface="Rleud-bold" panose="020B05030000000200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34281F13-45CA-3575-195B-74E2814E7C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5913" y="1742616"/>
            <a:ext cx="2025118" cy="26130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9049E81-899F-64D6-3BC2-E5D0C5E720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5697" y="1742044"/>
            <a:ext cx="2025118" cy="2613056"/>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9E5188AF-9A11-003F-9B9A-475B3320E7D7}"/>
              </a:ext>
            </a:extLst>
          </p:cNvPr>
          <p:cNvCxnSpPr>
            <a:cxnSpLocks/>
          </p:cNvCxnSpPr>
          <p:nvPr/>
        </p:nvCxnSpPr>
        <p:spPr>
          <a:xfrm>
            <a:off x="3719945" y="3103990"/>
            <a:ext cx="185291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Google Shape;341;p33">
            <a:extLst>
              <a:ext uri="{FF2B5EF4-FFF2-40B4-BE49-F238E27FC236}">
                <a16:creationId xmlns:a16="http://schemas.microsoft.com/office/drawing/2014/main" id="{96972BEA-5CE3-F50E-FEAB-1BB0DEE983C6}"/>
              </a:ext>
            </a:extLst>
          </p:cNvPr>
          <p:cNvSpPr txBox="1">
            <a:spLocks/>
          </p:cNvSpPr>
          <p:nvPr/>
        </p:nvSpPr>
        <p:spPr>
          <a:xfrm>
            <a:off x="3504214" y="2684997"/>
            <a:ext cx="22383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a:solidFill>
                  <a:schemeClr val="tx1"/>
                </a:solidFill>
                <a:latin typeface="SVN-product sans" panose="020B0403030502040203" pitchFamily="34" charset="0"/>
              </a:rPr>
              <a:t>Median Filter </a:t>
            </a:r>
          </a:p>
        </p:txBody>
      </p:sp>
      <p:pic>
        <p:nvPicPr>
          <p:cNvPr id="6" name="Picture 5">
            <a:extLst>
              <a:ext uri="{FF2B5EF4-FFF2-40B4-BE49-F238E27FC236}">
                <a16:creationId xmlns:a16="http://schemas.microsoft.com/office/drawing/2014/main" id="{CA4BD65C-1D1A-A4A3-7D87-817821BEDF0D}"/>
              </a:ext>
            </a:extLst>
          </p:cNvPr>
          <p:cNvPicPr>
            <a:picLocks noChangeAspect="1"/>
          </p:cNvPicPr>
          <p:nvPr/>
        </p:nvPicPr>
        <p:blipFill>
          <a:blip r:embed="rId5"/>
          <a:stretch>
            <a:fillRect/>
          </a:stretch>
        </p:blipFill>
        <p:spPr>
          <a:xfrm>
            <a:off x="334901" y="311727"/>
            <a:ext cx="261853" cy="332771"/>
          </a:xfrm>
          <a:prstGeom prst="rect">
            <a:avLst/>
          </a:prstGeom>
        </p:spPr>
      </p:pic>
      <p:sp>
        <p:nvSpPr>
          <p:cNvPr id="7" name="TextBox 6">
            <a:extLst>
              <a:ext uri="{FF2B5EF4-FFF2-40B4-BE49-F238E27FC236}">
                <a16:creationId xmlns:a16="http://schemas.microsoft.com/office/drawing/2014/main" id="{686C19E4-A302-244F-019B-652CBAC3DB88}"/>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extLst>
      <p:ext uri="{BB962C8B-B14F-4D97-AF65-F5344CB8AC3E}">
        <p14:creationId xmlns:p14="http://schemas.microsoft.com/office/powerpoint/2010/main" val="1337558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7"/>
          <p:cNvSpPr txBox="1">
            <a:spLocks noGrp="1"/>
          </p:cNvSpPr>
          <p:nvPr>
            <p:ph type="title"/>
          </p:nvPr>
        </p:nvSpPr>
        <p:spPr>
          <a:xfrm>
            <a:off x="2429223" y="2566555"/>
            <a:ext cx="4659628" cy="9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EDGE DETECTION</a:t>
            </a:r>
            <a:endParaRPr/>
          </a:p>
        </p:txBody>
      </p:sp>
      <p:sp>
        <p:nvSpPr>
          <p:cNvPr id="794" name="Google Shape;794;p47"/>
          <p:cNvSpPr txBox="1">
            <a:spLocks noGrp="1"/>
          </p:cNvSpPr>
          <p:nvPr>
            <p:ph type="title" idx="2"/>
          </p:nvPr>
        </p:nvSpPr>
        <p:spPr>
          <a:xfrm>
            <a:off x="3644250" y="1410275"/>
            <a:ext cx="1855500" cy="12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796" name="Google Shape;796;p47"/>
          <p:cNvGrpSpPr/>
          <p:nvPr/>
        </p:nvGrpSpPr>
        <p:grpSpPr>
          <a:xfrm>
            <a:off x="8561875" y="1266275"/>
            <a:ext cx="144000" cy="3342300"/>
            <a:chOff x="8561875" y="1266275"/>
            <a:chExt cx="144000" cy="3342300"/>
          </a:xfrm>
        </p:grpSpPr>
        <p:sp>
          <p:nvSpPr>
            <p:cNvPr id="797" name="Google Shape;797;p47"/>
            <p:cNvSpPr/>
            <p:nvPr/>
          </p:nvSpPr>
          <p:spPr>
            <a:xfrm>
              <a:off x="8561875" y="1410275"/>
              <a:ext cx="144000" cy="3054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47"/>
            <p:cNvGrpSpPr/>
            <p:nvPr/>
          </p:nvGrpSpPr>
          <p:grpSpPr>
            <a:xfrm>
              <a:off x="8561875" y="1266275"/>
              <a:ext cx="144000" cy="144000"/>
              <a:chOff x="8561875" y="1266275"/>
              <a:chExt cx="144000" cy="144000"/>
            </a:xfrm>
          </p:grpSpPr>
          <p:sp>
            <p:nvSpPr>
              <p:cNvPr id="799" name="Google Shape;799;p47">
                <a:hlinkClick r:id="" action="ppaction://hlinkshowjump?jump=previousslide"/>
              </p:cNvPr>
              <p:cNvSpPr/>
              <p:nvPr/>
            </p:nvSpPr>
            <p:spPr>
              <a:xfrm>
                <a:off x="8561875" y="12662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7"/>
              <p:cNvSpPr/>
              <p:nvPr/>
            </p:nvSpPr>
            <p:spPr>
              <a:xfrm rot="-5400000">
                <a:off x="8594575" y="12929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 name="Google Shape;801;p47"/>
            <p:cNvGrpSpPr/>
            <p:nvPr/>
          </p:nvGrpSpPr>
          <p:grpSpPr>
            <a:xfrm>
              <a:off x="8561875" y="4464575"/>
              <a:ext cx="144000" cy="144000"/>
              <a:chOff x="8561875" y="4464575"/>
              <a:chExt cx="144000" cy="144000"/>
            </a:xfrm>
          </p:grpSpPr>
          <p:sp>
            <p:nvSpPr>
              <p:cNvPr id="802" name="Google Shape;802;p47">
                <a:hlinkClick r:id="" action="ppaction://hlinkshowjump?jump=nextslide"/>
              </p:cNvPr>
              <p:cNvSpPr/>
              <p:nvPr/>
            </p:nvSpPr>
            <p:spPr>
              <a:xfrm>
                <a:off x="8561875" y="4464575"/>
                <a:ext cx="144000" cy="1440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7"/>
              <p:cNvSpPr/>
              <p:nvPr/>
            </p:nvSpPr>
            <p:spPr>
              <a:xfrm rot="5400000">
                <a:off x="8594575" y="4491275"/>
                <a:ext cx="78600" cy="90600"/>
              </a:xfrm>
              <a:prstGeom prst="homePlate">
                <a:avLst>
                  <a:gd name="adj" fmla="val 110355"/>
                </a:avLst>
              </a:prstGeom>
              <a:solidFill>
                <a:schemeClr val="dk2"/>
              </a:solidFill>
              <a:ln w="952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D19BC1BF-4F07-F4F4-2084-5D9444F00DD0}"/>
              </a:ext>
            </a:extLst>
          </p:cNvPr>
          <p:cNvPicPr>
            <a:picLocks noChangeAspect="1"/>
          </p:cNvPicPr>
          <p:nvPr/>
        </p:nvPicPr>
        <p:blipFill>
          <a:blip r:embed="rId3"/>
          <a:stretch>
            <a:fillRect/>
          </a:stretch>
        </p:blipFill>
        <p:spPr>
          <a:xfrm>
            <a:off x="334901" y="311727"/>
            <a:ext cx="261853" cy="332771"/>
          </a:xfrm>
          <a:prstGeom prst="rect">
            <a:avLst/>
          </a:prstGeom>
        </p:spPr>
      </p:pic>
      <p:sp>
        <p:nvSpPr>
          <p:cNvPr id="5" name="TextBox 4">
            <a:extLst>
              <a:ext uri="{FF2B5EF4-FFF2-40B4-BE49-F238E27FC236}">
                <a16:creationId xmlns:a16="http://schemas.microsoft.com/office/drawing/2014/main" id="{134FD55A-A2C2-2394-D1E1-9255364268C6}"/>
              </a:ext>
            </a:extLst>
          </p:cNvPr>
          <p:cNvSpPr txBox="1"/>
          <p:nvPr/>
        </p:nvSpPr>
        <p:spPr>
          <a:xfrm>
            <a:off x="582025" y="345295"/>
            <a:ext cx="4627418" cy="313163"/>
          </a:xfrm>
          <a:prstGeom prst="rect">
            <a:avLst/>
          </a:prstGeom>
          <a:noFill/>
        </p:spPr>
        <p:txBody>
          <a:bodyPr wrap="square">
            <a:spAutoFit/>
          </a:bodyPr>
          <a:lstStyle/>
          <a:p>
            <a:pPr algn="ctr">
              <a:lnSpc>
                <a:spcPct val="107000"/>
              </a:lnSpc>
              <a:spcAft>
                <a:spcPts val="800"/>
              </a:spcAft>
            </a:pPr>
            <a:r>
              <a:rPr lang="en-GB" sz="1400">
                <a:solidFill>
                  <a:srgbClr val="FF0000"/>
                </a:solidFill>
                <a:effectLst/>
                <a:latin typeface="SVN-Black Pumpkin" pitchFamily="50" charset="0"/>
                <a:ea typeface="Calibri" panose="020F0502020204030204" pitchFamily="34" charset="0"/>
                <a:cs typeface="Calibri" panose="020F0502020204030204" pitchFamily="34" charset="0"/>
              </a:rPr>
              <a:t>HỌC</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a:t>
            </a:r>
            <a:r>
              <a:rPr lang="vi-VN" sz="1400">
                <a:solidFill>
                  <a:srgbClr val="FF0000"/>
                </a:solidFill>
                <a:effectLst/>
                <a:latin typeface="SVN-Black Pumpkin" pitchFamily="50" charset="0"/>
                <a:ea typeface="Calibri" panose="020F0502020204030204" pitchFamily="34" charset="0"/>
                <a:cs typeface="Times New Roman" panose="02020603050405020304" pitchFamily="18" charset="0"/>
              </a:rPr>
              <a:t>VIỆN CÔNG NGHỆ BƯU CHÍNH VIỄN THÔNG</a:t>
            </a:r>
            <a:r>
              <a:rPr lang="en-GB" sz="1400">
                <a:solidFill>
                  <a:srgbClr val="FF0000"/>
                </a:solidFill>
                <a:effectLst/>
                <a:latin typeface="SVN-Black Pumpkin" pitchFamily="50" charset="0"/>
                <a:ea typeface="Calibri" panose="020F0502020204030204" pitchFamily="34" charset="0"/>
                <a:cs typeface="Times New Roman" panose="02020603050405020304" pitchFamily="18" charset="0"/>
              </a:rPr>
              <a:t> cơ sở tp.hcm</a:t>
            </a:r>
          </a:p>
        </p:txBody>
      </p:sp>
    </p:spTree>
    <p:extLst>
      <p:ext uri="{BB962C8B-B14F-4D97-AF65-F5344CB8AC3E}">
        <p14:creationId xmlns:p14="http://schemas.microsoft.com/office/powerpoint/2010/main" val="1079825746"/>
      </p:ext>
    </p:extLst>
  </p:cSld>
  <p:clrMapOvr>
    <a:masterClrMapping/>
  </p:clrMapOvr>
</p:sld>
</file>

<file path=ppt/theme/theme1.xml><?xml version="1.0" encoding="utf-8"?>
<a:theme xmlns:a="http://schemas.openxmlformats.org/drawingml/2006/main" name="Software Developer Portfolio by Slidesgo">
  <a:themeElements>
    <a:clrScheme name="Simple Light">
      <a:dk1>
        <a:srgbClr val="FFFFFF"/>
      </a:dk1>
      <a:lt1>
        <a:srgbClr val="666666"/>
      </a:lt1>
      <a:dk2>
        <a:srgbClr val="000000"/>
      </a:dk2>
      <a:lt2>
        <a:srgbClr val="0015FF"/>
      </a:lt2>
      <a:accent1>
        <a:srgbClr val="BDD91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TotalTime>
  <Words>517</Words>
  <Application>Microsoft Office PowerPoint</Application>
  <PresentationFormat>On-screen Show (16:9)</PresentationFormat>
  <Paragraphs>85</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SVN-Black Pumpkin</vt:lpstr>
      <vt:lpstr>Arial</vt:lpstr>
      <vt:lpstr>Montserrat</vt:lpstr>
      <vt:lpstr>SVN-Big Noodle Titling</vt:lpstr>
      <vt:lpstr>Rleud-bold</vt:lpstr>
      <vt:lpstr>VT323</vt:lpstr>
      <vt:lpstr>SVN-Product Sans</vt:lpstr>
      <vt:lpstr>Calibri</vt:lpstr>
      <vt:lpstr>Software Developer Portfolio by Slidesgo</vt:lpstr>
      <vt:lpstr>BÁO CÁO BÀI TẬP LỚN KẾT THÚC MÔN HỌC </vt:lpstr>
      <vt:lpstr>OUR MEMBERS</vt:lpstr>
      <vt:lpstr>PROJECT</vt:lpstr>
      <vt:lpstr>FACE RECOGNITION </vt:lpstr>
      <vt:lpstr>Contents </vt:lpstr>
      <vt:lpstr>FILTER</vt:lpstr>
      <vt:lpstr>PowerPoint Presentation</vt:lpstr>
      <vt:lpstr>PowerPoint Presentation</vt:lpstr>
      <vt:lpstr>EDGE DETECTION</vt:lpstr>
      <vt:lpstr>PowerPoint Presentation</vt:lpstr>
      <vt:lpstr>PowerPoint Presentation</vt:lpstr>
      <vt:lpstr>FACE DETECTION</vt:lpstr>
      <vt:lpstr>PowerPoint Presentation</vt:lpstr>
      <vt:lpstr>FACE RECOGINTION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LỚN KẾT THÚC MÔN HỌC </dc:title>
  <cp:lastModifiedBy>daxua trum</cp:lastModifiedBy>
  <cp:revision>9</cp:revision>
  <dcterms:modified xsi:type="dcterms:W3CDTF">2022-10-20T13:09:35Z</dcterms:modified>
</cp:coreProperties>
</file>